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0"/>
  </p:notesMasterIdLst>
  <p:sldIdLst>
    <p:sldId id="256" r:id="rId2"/>
    <p:sldId id="262" r:id="rId3"/>
    <p:sldId id="276" r:id="rId4"/>
    <p:sldId id="278" r:id="rId5"/>
    <p:sldId id="280" r:id="rId6"/>
    <p:sldId id="279" r:id="rId7"/>
    <p:sldId id="277" r:id="rId8"/>
    <p:sldId id="284" r:id="rId9"/>
    <p:sldId id="281" r:id="rId10"/>
    <p:sldId id="285" r:id="rId11"/>
    <p:sldId id="286" r:id="rId12"/>
    <p:sldId id="282" r:id="rId13"/>
    <p:sldId id="289" r:id="rId14"/>
    <p:sldId id="290" r:id="rId15"/>
    <p:sldId id="401" r:id="rId16"/>
    <p:sldId id="402" r:id="rId17"/>
    <p:sldId id="403" r:id="rId18"/>
    <p:sldId id="404" r:id="rId19"/>
    <p:sldId id="405" r:id="rId20"/>
    <p:sldId id="406" r:id="rId21"/>
    <p:sldId id="430" r:id="rId22"/>
    <p:sldId id="407" r:id="rId23"/>
    <p:sldId id="408" r:id="rId24"/>
    <p:sldId id="409" r:id="rId25"/>
    <p:sldId id="410" r:id="rId26"/>
    <p:sldId id="411" r:id="rId27"/>
    <p:sldId id="412" r:id="rId28"/>
    <p:sldId id="413" r:id="rId29"/>
    <p:sldId id="414" r:id="rId30"/>
    <p:sldId id="415" r:id="rId31"/>
    <p:sldId id="416" r:id="rId32"/>
    <p:sldId id="417" r:id="rId33"/>
    <p:sldId id="418" r:id="rId34"/>
    <p:sldId id="419" r:id="rId35"/>
    <p:sldId id="421" r:id="rId36"/>
    <p:sldId id="423" r:id="rId37"/>
    <p:sldId id="424" r:id="rId38"/>
    <p:sldId id="425" r:id="rId39"/>
    <p:sldId id="426" r:id="rId40"/>
    <p:sldId id="427" r:id="rId41"/>
    <p:sldId id="429" r:id="rId42"/>
    <p:sldId id="437" r:id="rId43"/>
    <p:sldId id="434" r:id="rId44"/>
    <p:sldId id="436" r:id="rId45"/>
    <p:sldId id="435" r:id="rId46"/>
    <p:sldId id="432" r:id="rId47"/>
    <p:sldId id="431" r:id="rId48"/>
    <p:sldId id="433" r:id="rId49"/>
  </p:sldIdLst>
  <p:sldSz cx="12192000" cy="6858000"/>
  <p:notesSz cx="6858000" cy="9144000"/>
  <p:defaultTextStyle>
    <a:defPPr>
      <a:defRPr lang="en-SI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573" autoAdjust="0"/>
    <p:restoredTop sz="86402" autoAdjust="0"/>
  </p:normalViewPr>
  <p:slideViewPr>
    <p:cSldViewPr snapToGrid="0">
      <p:cViewPr varScale="1">
        <p:scale>
          <a:sx n="48" d="100"/>
          <a:sy n="48" d="100"/>
        </p:scale>
        <p:origin x="48" y="2058"/>
      </p:cViewPr>
      <p:guideLst/>
    </p:cSldViewPr>
  </p:slideViewPr>
  <p:outlineViewPr>
    <p:cViewPr>
      <p:scale>
        <a:sx n="33" d="100"/>
        <a:sy n="33" d="100"/>
      </p:scale>
      <p:origin x="0" y="-757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a Slavec" userId="61ae62f6-9347-4590-919c-525d794b9530" providerId="ADAL" clId="{0504841B-6BD3-4099-A77F-37C2A3E5C41A}"/>
    <pc:docChg chg="undo redo custSel addSld delSld modSld sldOrd">
      <pc:chgData name="Ana Slavec" userId="61ae62f6-9347-4590-919c-525d794b9530" providerId="ADAL" clId="{0504841B-6BD3-4099-A77F-37C2A3E5C41A}" dt="2018-04-26T14:34:53.199" v="13217" actId="20577"/>
      <pc:docMkLst>
        <pc:docMk/>
      </pc:docMkLst>
      <pc:sldChg chg="modSp">
        <pc:chgData name="Ana Slavec" userId="61ae62f6-9347-4590-919c-525d794b9530" providerId="ADAL" clId="{0504841B-6BD3-4099-A77F-37C2A3E5C41A}" dt="2018-04-24T07:22:19.508" v="464" actId="113"/>
        <pc:sldMkLst>
          <pc:docMk/>
          <pc:sldMk cId="3179415915" sldId="256"/>
        </pc:sldMkLst>
        <pc:spChg chg="mod">
          <ac:chgData name="Ana Slavec" userId="61ae62f6-9347-4590-919c-525d794b9530" providerId="ADAL" clId="{0504841B-6BD3-4099-A77F-37C2A3E5C41A}" dt="2018-04-24T07:21:56.219" v="457" actId="207"/>
          <ac:spMkLst>
            <pc:docMk/>
            <pc:sldMk cId="3179415915" sldId="256"/>
            <ac:spMk id="2" creationId="{AFD15E8E-0189-443A-BBE1-1E7974BA62EA}"/>
          </ac:spMkLst>
        </pc:spChg>
        <pc:spChg chg="mod">
          <ac:chgData name="Ana Slavec" userId="61ae62f6-9347-4590-919c-525d794b9530" providerId="ADAL" clId="{0504841B-6BD3-4099-A77F-37C2A3E5C41A}" dt="2018-04-24T07:22:19.508" v="464" actId="113"/>
          <ac:spMkLst>
            <pc:docMk/>
            <pc:sldMk cId="3179415915" sldId="256"/>
            <ac:spMk id="3" creationId="{140C1857-4D90-4A8F-AA63-52F809D29DFC}"/>
          </ac:spMkLst>
        </pc:spChg>
      </pc:sldChg>
      <pc:sldChg chg="modSp">
        <pc:chgData name="Ana Slavec" userId="61ae62f6-9347-4590-919c-525d794b9530" providerId="ADAL" clId="{0504841B-6BD3-4099-A77F-37C2A3E5C41A}" dt="2018-04-24T12:57:28.705" v="3355" actId="313"/>
        <pc:sldMkLst>
          <pc:docMk/>
          <pc:sldMk cId="1696171430" sldId="257"/>
        </pc:sldMkLst>
        <pc:spChg chg="mod">
          <ac:chgData name="Ana Slavec" userId="61ae62f6-9347-4590-919c-525d794b9530" providerId="ADAL" clId="{0504841B-6BD3-4099-A77F-37C2A3E5C41A}" dt="2018-04-24T07:22:01.517" v="459" actId="207"/>
          <ac:spMkLst>
            <pc:docMk/>
            <pc:sldMk cId="1696171430" sldId="257"/>
            <ac:spMk id="2" creationId="{11018F63-2F44-4B0C-93CE-B1F365350635}"/>
          </ac:spMkLst>
        </pc:spChg>
        <pc:spChg chg="mod">
          <ac:chgData name="Ana Slavec" userId="61ae62f6-9347-4590-919c-525d794b9530" providerId="ADAL" clId="{0504841B-6BD3-4099-A77F-37C2A3E5C41A}" dt="2018-04-24T12:57:28.705" v="3355" actId="313"/>
          <ac:spMkLst>
            <pc:docMk/>
            <pc:sldMk cId="1696171430" sldId="257"/>
            <ac:spMk id="3" creationId="{8074E166-AAFB-4864-AE6D-8EFD138010D1}"/>
          </ac:spMkLst>
        </pc:spChg>
      </pc:sldChg>
      <pc:sldChg chg="modSp modAnim">
        <pc:chgData name="Ana Slavec" userId="61ae62f6-9347-4590-919c-525d794b9530" providerId="ADAL" clId="{0504841B-6BD3-4099-A77F-37C2A3E5C41A}" dt="2018-04-24T13:10:19.525" v="3666" actId="20577"/>
        <pc:sldMkLst>
          <pc:docMk/>
          <pc:sldMk cId="3104719194" sldId="259"/>
        </pc:sldMkLst>
        <pc:spChg chg="mod">
          <ac:chgData name="Ana Slavec" userId="61ae62f6-9347-4590-919c-525d794b9530" providerId="ADAL" clId="{0504841B-6BD3-4099-A77F-37C2A3E5C41A}" dt="2018-04-24T07:22:07.058" v="461" actId="207"/>
          <ac:spMkLst>
            <pc:docMk/>
            <pc:sldMk cId="3104719194" sldId="259"/>
            <ac:spMk id="2" creationId="{622A93D3-E3DD-4E69-9F07-700BA78E7BFA}"/>
          </ac:spMkLst>
        </pc:spChg>
        <pc:spChg chg="mod">
          <ac:chgData name="Ana Slavec" userId="61ae62f6-9347-4590-919c-525d794b9530" providerId="ADAL" clId="{0504841B-6BD3-4099-A77F-37C2A3E5C41A}" dt="2018-04-24T13:10:19.525" v="3666" actId="20577"/>
          <ac:spMkLst>
            <pc:docMk/>
            <pc:sldMk cId="3104719194" sldId="259"/>
            <ac:spMk id="3" creationId="{57A7A07A-E6FD-43EB-AA33-9CA5BA8C4A54}"/>
          </ac:spMkLst>
        </pc:spChg>
      </pc:sldChg>
      <pc:sldChg chg="modSp modAnim">
        <pc:chgData name="Ana Slavec" userId="61ae62f6-9347-4590-919c-525d794b9530" providerId="ADAL" clId="{0504841B-6BD3-4099-A77F-37C2A3E5C41A}" dt="2018-04-24T12:57:24.659" v="3354" actId="313"/>
        <pc:sldMkLst>
          <pc:docMk/>
          <pc:sldMk cId="2724522049" sldId="260"/>
        </pc:sldMkLst>
        <pc:spChg chg="mod">
          <ac:chgData name="Ana Slavec" userId="61ae62f6-9347-4590-919c-525d794b9530" providerId="ADAL" clId="{0504841B-6BD3-4099-A77F-37C2A3E5C41A}" dt="2018-04-24T07:22:33.392" v="465" actId="207"/>
          <ac:spMkLst>
            <pc:docMk/>
            <pc:sldMk cId="2724522049" sldId="260"/>
            <ac:spMk id="2" creationId="{11018F63-2F44-4B0C-93CE-B1F365350635}"/>
          </ac:spMkLst>
        </pc:spChg>
        <pc:spChg chg="mod">
          <ac:chgData name="Ana Slavec" userId="61ae62f6-9347-4590-919c-525d794b9530" providerId="ADAL" clId="{0504841B-6BD3-4099-A77F-37C2A3E5C41A}" dt="2018-04-24T12:57:24.659" v="3354" actId="313"/>
          <ac:spMkLst>
            <pc:docMk/>
            <pc:sldMk cId="2724522049" sldId="260"/>
            <ac:spMk id="3" creationId="{8074E166-AAFB-4864-AE6D-8EFD138010D1}"/>
          </ac:spMkLst>
        </pc:spChg>
      </pc:sldChg>
      <pc:sldChg chg="addSp delSp modSp add">
        <pc:chgData name="Ana Slavec" userId="61ae62f6-9347-4590-919c-525d794b9530" providerId="ADAL" clId="{0504841B-6BD3-4099-A77F-37C2A3E5C41A}" dt="2018-04-24T12:57:22.174" v="3353" actId="313"/>
        <pc:sldMkLst>
          <pc:docMk/>
          <pc:sldMk cId="262909967" sldId="261"/>
        </pc:sldMkLst>
        <pc:spChg chg="mod">
          <ac:chgData name="Ana Slavec" userId="61ae62f6-9347-4590-919c-525d794b9530" providerId="ADAL" clId="{0504841B-6BD3-4099-A77F-37C2A3E5C41A}" dt="2018-04-24T12:57:22.174" v="3353" actId="313"/>
          <ac:spMkLst>
            <pc:docMk/>
            <pc:sldMk cId="262909967" sldId="261"/>
            <ac:spMk id="2" creationId="{11018F63-2F44-4B0C-93CE-B1F365350635}"/>
          </ac:spMkLst>
        </pc:spChg>
        <pc:spChg chg="mod">
          <ac:chgData name="Ana Slavec" userId="61ae62f6-9347-4590-919c-525d794b9530" providerId="ADAL" clId="{0504841B-6BD3-4099-A77F-37C2A3E5C41A}" dt="2018-04-24T08:50:35.820" v="1411" actId="6549"/>
          <ac:spMkLst>
            <pc:docMk/>
            <pc:sldMk cId="262909967" sldId="261"/>
            <ac:spMk id="3" creationId="{8074E166-AAFB-4864-AE6D-8EFD138010D1}"/>
          </ac:spMkLst>
        </pc:spChg>
        <pc:graphicFrameChg chg="add del mod">
          <ac:chgData name="Ana Slavec" userId="61ae62f6-9347-4590-919c-525d794b9530" providerId="ADAL" clId="{0504841B-6BD3-4099-A77F-37C2A3E5C41A}" dt="2018-04-24T08:50:34.262" v="1410" actId="478"/>
          <ac:graphicFrameMkLst>
            <pc:docMk/>
            <pc:sldMk cId="262909967" sldId="261"/>
            <ac:graphicFrameMk id="4" creationId="{53D13DE3-7EBB-4A3A-B81A-F73B19E31447}"/>
          </ac:graphicFrameMkLst>
        </pc:graphicFrameChg>
        <pc:graphicFrameChg chg="mod modGraphic">
          <ac:chgData name="Ana Slavec" userId="61ae62f6-9347-4590-919c-525d794b9530" providerId="ADAL" clId="{0504841B-6BD3-4099-A77F-37C2A3E5C41A}" dt="2018-04-24T08:58:04.526" v="1839" actId="313"/>
          <ac:graphicFrameMkLst>
            <pc:docMk/>
            <pc:sldMk cId="262909967" sldId="261"/>
            <ac:graphicFrameMk id="6" creationId="{020DD080-09A9-4027-99F1-0F596C25F38F}"/>
          </ac:graphicFrameMkLst>
        </pc:graphicFrameChg>
      </pc:sldChg>
      <pc:sldChg chg="modSp add">
        <pc:chgData name="Ana Slavec" userId="61ae62f6-9347-4590-919c-525d794b9530" providerId="ADAL" clId="{0504841B-6BD3-4099-A77F-37C2A3E5C41A}" dt="2018-04-26T12:14:51.195" v="11509" actId="6549"/>
        <pc:sldMkLst>
          <pc:docMk/>
          <pc:sldMk cId="1528655462" sldId="262"/>
        </pc:sldMkLst>
        <pc:spChg chg="mod">
          <ac:chgData name="Ana Slavec" userId="61ae62f6-9347-4590-919c-525d794b9530" providerId="ADAL" clId="{0504841B-6BD3-4099-A77F-37C2A3E5C41A}" dt="2018-04-24T07:21:58.808" v="458" actId="207"/>
          <ac:spMkLst>
            <pc:docMk/>
            <pc:sldMk cId="1528655462" sldId="262"/>
            <ac:spMk id="2" creationId="{11018F63-2F44-4B0C-93CE-B1F365350635}"/>
          </ac:spMkLst>
        </pc:spChg>
        <pc:spChg chg="mod">
          <ac:chgData name="Ana Slavec" userId="61ae62f6-9347-4590-919c-525d794b9530" providerId="ADAL" clId="{0504841B-6BD3-4099-A77F-37C2A3E5C41A}" dt="2018-04-26T12:14:51.195" v="11509" actId="6549"/>
          <ac:spMkLst>
            <pc:docMk/>
            <pc:sldMk cId="1528655462" sldId="262"/>
            <ac:spMk id="3" creationId="{8074E166-AAFB-4864-AE6D-8EFD138010D1}"/>
          </ac:spMkLst>
        </pc:spChg>
      </pc:sldChg>
      <pc:sldChg chg="modSp add">
        <pc:chgData name="Ana Slavec" userId="61ae62f6-9347-4590-919c-525d794b9530" providerId="ADAL" clId="{0504841B-6BD3-4099-A77F-37C2A3E5C41A}" dt="2018-04-26T12:17:54.923" v="11521" actId="313"/>
        <pc:sldMkLst>
          <pc:docMk/>
          <pc:sldMk cId="452970805" sldId="263"/>
        </pc:sldMkLst>
        <pc:spChg chg="mod">
          <ac:chgData name="Ana Slavec" userId="61ae62f6-9347-4590-919c-525d794b9530" providerId="ADAL" clId="{0504841B-6BD3-4099-A77F-37C2A3E5C41A}" dt="2018-04-24T07:23:25.758" v="468" actId="207"/>
          <ac:spMkLst>
            <pc:docMk/>
            <pc:sldMk cId="452970805" sldId="263"/>
            <ac:spMk id="2" creationId="{11018F63-2F44-4B0C-93CE-B1F365350635}"/>
          </ac:spMkLst>
        </pc:spChg>
        <pc:spChg chg="mod">
          <ac:chgData name="Ana Slavec" userId="61ae62f6-9347-4590-919c-525d794b9530" providerId="ADAL" clId="{0504841B-6BD3-4099-A77F-37C2A3E5C41A}" dt="2018-04-26T12:17:54.923" v="11521" actId="313"/>
          <ac:spMkLst>
            <pc:docMk/>
            <pc:sldMk cId="452970805" sldId="263"/>
            <ac:spMk id="3" creationId="{8074E166-AAFB-4864-AE6D-8EFD138010D1}"/>
          </ac:spMkLst>
        </pc:spChg>
      </pc:sldChg>
      <pc:sldChg chg="modSp add ord">
        <pc:chgData name="Ana Slavec" userId="61ae62f6-9347-4590-919c-525d794b9530" providerId="ADAL" clId="{0504841B-6BD3-4099-A77F-37C2A3E5C41A}" dt="2018-04-26T14:32:16.268" v="13183" actId="20577"/>
        <pc:sldMkLst>
          <pc:docMk/>
          <pc:sldMk cId="1966769486" sldId="264"/>
        </pc:sldMkLst>
        <pc:spChg chg="mod">
          <ac:chgData name="Ana Slavec" userId="61ae62f6-9347-4590-919c-525d794b9530" providerId="ADAL" clId="{0504841B-6BD3-4099-A77F-37C2A3E5C41A}" dt="2018-04-24T07:22:39.732" v="467" actId="207"/>
          <ac:spMkLst>
            <pc:docMk/>
            <pc:sldMk cId="1966769486" sldId="264"/>
            <ac:spMk id="2" creationId="{11018F63-2F44-4B0C-93CE-B1F365350635}"/>
          </ac:spMkLst>
        </pc:spChg>
        <pc:spChg chg="mod">
          <ac:chgData name="Ana Slavec" userId="61ae62f6-9347-4590-919c-525d794b9530" providerId="ADAL" clId="{0504841B-6BD3-4099-A77F-37C2A3E5C41A}" dt="2018-04-26T14:32:16.268" v="13183" actId="20577"/>
          <ac:spMkLst>
            <pc:docMk/>
            <pc:sldMk cId="1966769486" sldId="264"/>
            <ac:spMk id="3" creationId="{8074E166-AAFB-4864-AE6D-8EFD138010D1}"/>
          </ac:spMkLst>
        </pc:spChg>
      </pc:sldChg>
      <pc:sldChg chg="modSp add modAnim">
        <pc:chgData name="Ana Slavec" userId="61ae62f6-9347-4590-919c-525d794b9530" providerId="ADAL" clId="{0504841B-6BD3-4099-A77F-37C2A3E5C41A}" dt="2018-04-26T12:20:42.779" v="11561" actId="20577"/>
        <pc:sldMkLst>
          <pc:docMk/>
          <pc:sldMk cId="1394086637" sldId="265"/>
        </pc:sldMkLst>
        <pc:spChg chg="mod">
          <ac:chgData name="Ana Slavec" userId="61ae62f6-9347-4590-919c-525d794b9530" providerId="ADAL" clId="{0504841B-6BD3-4099-A77F-37C2A3E5C41A}" dt="2018-04-24T12:57:04.957" v="3335" actId="313"/>
          <ac:spMkLst>
            <pc:docMk/>
            <pc:sldMk cId="1394086637" sldId="265"/>
            <ac:spMk id="2" creationId="{11018F63-2F44-4B0C-93CE-B1F365350635}"/>
          </ac:spMkLst>
        </pc:spChg>
        <pc:spChg chg="mod">
          <ac:chgData name="Ana Slavec" userId="61ae62f6-9347-4590-919c-525d794b9530" providerId="ADAL" clId="{0504841B-6BD3-4099-A77F-37C2A3E5C41A}" dt="2018-04-26T12:20:42.779" v="11561" actId="20577"/>
          <ac:spMkLst>
            <pc:docMk/>
            <pc:sldMk cId="1394086637" sldId="265"/>
            <ac:spMk id="3" creationId="{8074E166-AAFB-4864-AE6D-8EFD138010D1}"/>
          </ac:spMkLst>
        </pc:spChg>
      </pc:sldChg>
      <pc:sldChg chg="modSp add ord">
        <pc:chgData name="Ana Slavec" userId="61ae62f6-9347-4590-919c-525d794b9530" providerId="ADAL" clId="{0504841B-6BD3-4099-A77F-37C2A3E5C41A}" dt="2018-04-26T12:19:39.929" v="11547" actId="313"/>
        <pc:sldMkLst>
          <pc:docMk/>
          <pc:sldMk cId="350629974" sldId="266"/>
        </pc:sldMkLst>
        <pc:spChg chg="mod">
          <ac:chgData name="Ana Slavec" userId="61ae62f6-9347-4590-919c-525d794b9530" providerId="ADAL" clId="{0504841B-6BD3-4099-A77F-37C2A3E5C41A}" dt="2018-04-26T12:17:29.940" v="11510" actId="313"/>
          <ac:spMkLst>
            <pc:docMk/>
            <pc:sldMk cId="350629974" sldId="266"/>
            <ac:spMk id="2" creationId="{11018F63-2F44-4B0C-93CE-B1F365350635}"/>
          </ac:spMkLst>
        </pc:spChg>
        <pc:spChg chg="mod">
          <ac:chgData name="Ana Slavec" userId="61ae62f6-9347-4590-919c-525d794b9530" providerId="ADAL" clId="{0504841B-6BD3-4099-A77F-37C2A3E5C41A}" dt="2018-04-26T12:19:39.929" v="11547" actId="313"/>
          <ac:spMkLst>
            <pc:docMk/>
            <pc:sldMk cId="350629974" sldId="266"/>
            <ac:spMk id="3" creationId="{8074E166-AAFB-4864-AE6D-8EFD138010D1}"/>
          </ac:spMkLst>
        </pc:spChg>
      </pc:sldChg>
      <pc:sldChg chg="addSp delSp modSp add">
        <pc:chgData name="Ana Slavec" userId="61ae62f6-9347-4590-919c-525d794b9530" providerId="ADAL" clId="{0504841B-6BD3-4099-A77F-37C2A3E5C41A}" dt="2018-04-26T12:19:14.046" v="11544" actId="313"/>
        <pc:sldMkLst>
          <pc:docMk/>
          <pc:sldMk cId="3482550758" sldId="267"/>
        </pc:sldMkLst>
        <pc:spChg chg="add mod">
          <ac:chgData name="Ana Slavec" userId="61ae62f6-9347-4590-919c-525d794b9530" providerId="ADAL" clId="{0504841B-6BD3-4099-A77F-37C2A3E5C41A}" dt="2018-04-26T12:19:14.046" v="11544" actId="313"/>
          <ac:spMkLst>
            <pc:docMk/>
            <pc:sldMk cId="3482550758" sldId="267"/>
            <ac:spMk id="6" creationId="{E04B2885-F4E1-4522-A648-97CDA7209A67}"/>
          </ac:spMkLst>
        </pc:spChg>
        <pc:graphicFrameChg chg="del modGraphic">
          <ac:chgData name="Ana Slavec" userId="61ae62f6-9347-4590-919c-525d794b9530" providerId="ADAL" clId="{0504841B-6BD3-4099-A77F-37C2A3E5C41A}" dt="2018-04-24T13:36:10.366" v="3948" actId="478"/>
          <ac:graphicFrameMkLst>
            <pc:docMk/>
            <pc:sldMk cId="3482550758" sldId="267"/>
            <ac:graphicFrameMk id="4" creationId="{9097CDE2-2FFE-49E3-A2F6-3B1B090AB554}"/>
          </ac:graphicFrameMkLst>
        </pc:graphicFrameChg>
        <pc:graphicFrameChg chg="add del mod">
          <ac:chgData name="Ana Slavec" userId="61ae62f6-9347-4590-919c-525d794b9530" providerId="ADAL" clId="{0504841B-6BD3-4099-A77F-37C2A3E5C41A}" dt="2018-04-24T13:37:51.043" v="4084" actId="478"/>
          <ac:graphicFrameMkLst>
            <pc:docMk/>
            <pc:sldMk cId="3482550758" sldId="267"/>
            <ac:graphicFrameMk id="7" creationId="{D2F189D0-36BE-409E-A6AC-4976D7333A6C}"/>
          </ac:graphicFrameMkLst>
        </pc:graphicFrameChg>
      </pc:sldChg>
      <pc:sldChg chg="addSp delSp modSp add">
        <pc:chgData name="Ana Slavec" userId="61ae62f6-9347-4590-919c-525d794b9530" providerId="ADAL" clId="{0504841B-6BD3-4099-A77F-37C2A3E5C41A}" dt="2018-04-25T07:47:24.883" v="6768" actId="478"/>
        <pc:sldMkLst>
          <pc:docMk/>
          <pc:sldMk cId="2167973030" sldId="268"/>
        </pc:sldMkLst>
        <pc:spChg chg="add del mod">
          <ac:chgData name="Ana Slavec" userId="61ae62f6-9347-4590-919c-525d794b9530" providerId="ADAL" clId="{0504841B-6BD3-4099-A77F-37C2A3E5C41A}" dt="2018-04-25T07:47:24.883" v="6768" actId="478"/>
          <ac:spMkLst>
            <pc:docMk/>
            <pc:sldMk cId="2167973030" sldId="268"/>
            <ac:spMk id="3" creationId="{8074E166-AAFB-4864-AE6D-8EFD138010D1}"/>
          </ac:spMkLst>
        </pc:spChg>
      </pc:sldChg>
      <pc:sldChg chg="modSp add">
        <pc:chgData name="Ana Slavec" userId="61ae62f6-9347-4590-919c-525d794b9530" providerId="ADAL" clId="{0504841B-6BD3-4099-A77F-37C2A3E5C41A}" dt="2018-04-26T14:34:53.199" v="13217" actId="20577"/>
        <pc:sldMkLst>
          <pc:docMk/>
          <pc:sldMk cId="3127428485" sldId="269"/>
        </pc:sldMkLst>
        <pc:spChg chg="mod">
          <ac:chgData name="Ana Slavec" userId="61ae62f6-9347-4590-919c-525d794b9530" providerId="ADAL" clId="{0504841B-6BD3-4099-A77F-37C2A3E5C41A}" dt="2018-04-25T07:57:33.892" v="6807" actId="20577"/>
          <ac:spMkLst>
            <pc:docMk/>
            <pc:sldMk cId="3127428485" sldId="269"/>
            <ac:spMk id="2" creationId="{11018F63-2F44-4B0C-93CE-B1F365350635}"/>
          </ac:spMkLst>
        </pc:spChg>
        <pc:spChg chg="mod">
          <ac:chgData name="Ana Slavec" userId="61ae62f6-9347-4590-919c-525d794b9530" providerId="ADAL" clId="{0504841B-6BD3-4099-A77F-37C2A3E5C41A}" dt="2018-04-26T14:34:53.199" v="13217" actId="20577"/>
          <ac:spMkLst>
            <pc:docMk/>
            <pc:sldMk cId="3127428485" sldId="269"/>
            <ac:spMk id="3" creationId="{8074E166-AAFB-4864-AE6D-8EFD138010D1}"/>
          </ac:spMkLst>
        </pc:spChg>
      </pc:sldChg>
      <pc:sldChg chg="modSp add del">
        <pc:chgData name="Ana Slavec" userId="61ae62f6-9347-4590-919c-525d794b9530" providerId="ADAL" clId="{0504841B-6BD3-4099-A77F-37C2A3E5C41A}" dt="2018-04-25T07:59:41.019" v="7041" actId="2696"/>
        <pc:sldMkLst>
          <pc:docMk/>
          <pc:sldMk cId="71086859" sldId="270"/>
        </pc:sldMkLst>
        <pc:spChg chg="mod">
          <ac:chgData name="Ana Slavec" userId="61ae62f6-9347-4590-919c-525d794b9530" providerId="ADAL" clId="{0504841B-6BD3-4099-A77F-37C2A3E5C41A}" dt="2018-04-25T07:56:05.870" v="6798" actId="6549"/>
          <ac:spMkLst>
            <pc:docMk/>
            <pc:sldMk cId="71086859" sldId="270"/>
            <ac:spMk id="2" creationId="{11018F63-2F44-4B0C-93CE-B1F365350635}"/>
          </ac:spMkLst>
        </pc:spChg>
      </pc:sldChg>
      <pc:sldChg chg="modSp add del">
        <pc:chgData name="Ana Slavec" userId="61ae62f6-9347-4590-919c-525d794b9530" providerId="ADAL" clId="{0504841B-6BD3-4099-A77F-37C2A3E5C41A}" dt="2018-04-25T07:55:49.754" v="6780" actId="2696"/>
        <pc:sldMkLst>
          <pc:docMk/>
          <pc:sldMk cId="682374272" sldId="270"/>
        </pc:sldMkLst>
        <pc:spChg chg="mod">
          <ac:chgData name="Ana Slavec" userId="61ae62f6-9347-4590-919c-525d794b9530" providerId="ADAL" clId="{0504841B-6BD3-4099-A77F-37C2A3E5C41A}" dt="2018-04-25T07:47:36.817" v="6778" actId="20577"/>
          <ac:spMkLst>
            <pc:docMk/>
            <pc:sldMk cId="682374272" sldId="270"/>
            <ac:spMk id="2" creationId="{11018F63-2F44-4B0C-93CE-B1F365350635}"/>
          </ac:spMkLst>
        </pc:spChg>
        <pc:spChg chg="mod">
          <ac:chgData name="Ana Slavec" userId="61ae62f6-9347-4590-919c-525d794b9530" providerId="ADAL" clId="{0504841B-6BD3-4099-A77F-37C2A3E5C41A}" dt="2018-04-25T07:47:38.766" v="6779" actId="6549"/>
          <ac:spMkLst>
            <pc:docMk/>
            <pc:sldMk cId="682374272" sldId="270"/>
            <ac:spMk id="3" creationId="{8074E166-AAFB-4864-AE6D-8EFD138010D1}"/>
          </ac:spMkLst>
        </pc:spChg>
      </pc:sldChg>
      <pc:sldChg chg="modSp add">
        <pc:chgData name="Ana Slavec" userId="61ae62f6-9347-4590-919c-525d794b9530" providerId="ADAL" clId="{0504841B-6BD3-4099-A77F-37C2A3E5C41A}" dt="2018-04-26T14:34:35.514" v="13216" actId="20577"/>
        <pc:sldMkLst>
          <pc:docMk/>
          <pc:sldMk cId="4029345285" sldId="270"/>
        </pc:sldMkLst>
        <pc:spChg chg="mod">
          <ac:chgData name="Ana Slavec" userId="61ae62f6-9347-4590-919c-525d794b9530" providerId="ADAL" clId="{0504841B-6BD3-4099-A77F-37C2A3E5C41A}" dt="2018-04-26T12:17:33.905" v="11512" actId="313"/>
          <ac:spMkLst>
            <pc:docMk/>
            <pc:sldMk cId="4029345285" sldId="270"/>
            <ac:spMk id="2" creationId="{11018F63-2F44-4B0C-93CE-B1F365350635}"/>
          </ac:spMkLst>
        </pc:spChg>
        <pc:spChg chg="mod">
          <ac:chgData name="Ana Slavec" userId="61ae62f6-9347-4590-919c-525d794b9530" providerId="ADAL" clId="{0504841B-6BD3-4099-A77F-37C2A3E5C41A}" dt="2018-04-26T14:34:35.514" v="13216" actId="20577"/>
          <ac:spMkLst>
            <pc:docMk/>
            <pc:sldMk cId="4029345285" sldId="270"/>
            <ac:spMk id="3" creationId="{8074E166-AAFB-4864-AE6D-8EFD138010D1}"/>
          </ac:spMkLst>
        </pc:spChg>
      </pc:sldChg>
      <pc:sldChg chg="modSp add ord">
        <pc:chgData name="Ana Slavec" userId="61ae62f6-9347-4590-919c-525d794b9530" providerId="ADAL" clId="{0504841B-6BD3-4099-A77F-37C2A3E5C41A}" dt="2018-04-26T12:24:34.006" v="11801" actId="20577"/>
        <pc:sldMkLst>
          <pc:docMk/>
          <pc:sldMk cId="2411067457" sldId="271"/>
        </pc:sldMkLst>
        <pc:spChg chg="mod">
          <ac:chgData name="Ana Slavec" userId="61ae62f6-9347-4590-919c-525d794b9530" providerId="ADAL" clId="{0504841B-6BD3-4099-A77F-37C2A3E5C41A}" dt="2018-04-26T12:17:32.191" v="11511" actId="313"/>
          <ac:spMkLst>
            <pc:docMk/>
            <pc:sldMk cId="2411067457" sldId="271"/>
            <ac:spMk id="2" creationId="{11018F63-2F44-4B0C-93CE-B1F365350635}"/>
          </ac:spMkLst>
        </pc:spChg>
        <pc:spChg chg="mod">
          <ac:chgData name="Ana Slavec" userId="61ae62f6-9347-4590-919c-525d794b9530" providerId="ADAL" clId="{0504841B-6BD3-4099-A77F-37C2A3E5C41A}" dt="2018-04-26T12:24:34.006" v="11801" actId="20577"/>
          <ac:spMkLst>
            <pc:docMk/>
            <pc:sldMk cId="2411067457" sldId="271"/>
            <ac:spMk id="3" creationId="{8074E166-AAFB-4864-AE6D-8EFD138010D1}"/>
          </ac:spMkLst>
        </pc:spChg>
      </pc:sldChg>
      <pc:sldChg chg="modSp add ord">
        <pc:chgData name="Ana Slavec" userId="61ae62f6-9347-4590-919c-525d794b9530" providerId="ADAL" clId="{0504841B-6BD3-4099-A77F-37C2A3E5C41A}" dt="2018-04-26T12:19:35.741" v="11545" actId="20577"/>
        <pc:sldMkLst>
          <pc:docMk/>
          <pc:sldMk cId="4078258760" sldId="272"/>
        </pc:sldMkLst>
        <pc:spChg chg="mod">
          <ac:chgData name="Ana Slavec" userId="61ae62f6-9347-4590-919c-525d794b9530" providerId="ADAL" clId="{0504841B-6BD3-4099-A77F-37C2A3E5C41A}" dt="2018-04-25T15:27:47.123" v="11010" actId="20577"/>
          <ac:spMkLst>
            <pc:docMk/>
            <pc:sldMk cId="4078258760" sldId="272"/>
            <ac:spMk id="2" creationId="{11018F63-2F44-4B0C-93CE-B1F365350635}"/>
          </ac:spMkLst>
        </pc:spChg>
        <pc:spChg chg="mod">
          <ac:chgData name="Ana Slavec" userId="61ae62f6-9347-4590-919c-525d794b9530" providerId="ADAL" clId="{0504841B-6BD3-4099-A77F-37C2A3E5C41A}" dt="2018-04-26T12:19:35.741" v="11545" actId="20577"/>
          <ac:spMkLst>
            <pc:docMk/>
            <pc:sldMk cId="4078258760" sldId="272"/>
            <ac:spMk id="3" creationId="{8074E166-AAFB-4864-AE6D-8EFD138010D1}"/>
          </ac:spMkLst>
        </pc:spChg>
      </pc:sldChg>
    </pc:docChg>
  </pc:docChgLst>
  <pc:docChgLst>
    <pc:chgData name="Ana Slavec" userId="61ae62f6-9347-4590-919c-525d794b9530" providerId="ADAL" clId="{BFC18CB6-16BA-4ACD-90B7-F00DB9593711}"/>
    <pc:docChg chg="undo custSel modSld">
      <pc:chgData name="Ana Slavec" userId="61ae62f6-9347-4590-919c-525d794b9530" providerId="ADAL" clId="{BFC18CB6-16BA-4ACD-90B7-F00DB9593711}" dt="2024-03-06T12:57:02.052" v="342" actId="20577"/>
      <pc:docMkLst>
        <pc:docMk/>
      </pc:docMkLst>
      <pc:sldChg chg="delSp modSp mod setBg">
        <pc:chgData name="Ana Slavec" userId="61ae62f6-9347-4590-919c-525d794b9530" providerId="ADAL" clId="{BFC18CB6-16BA-4ACD-90B7-F00DB9593711}" dt="2024-03-06T12:50:05.463" v="280" actId="478"/>
        <pc:sldMkLst>
          <pc:docMk/>
          <pc:sldMk cId="3179415915" sldId="256"/>
        </pc:sldMkLst>
        <pc:spChg chg="mod">
          <ac:chgData name="Ana Slavec" userId="61ae62f6-9347-4590-919c-525d794b9530" providerId="ADAL" clId="{BFC18CB6-16BA-4ACD-90B7-F00DB9593711}" dt="2024-03-06T12:49:50.850" v="279" actId="27636"/>
          <ac:spMkLst>
            <pc:docMk/>
            <pc:sldMk cId="3179415915" sldId="256"/>
            <ac:spMk id="3" creationId="{140C1857-4D90-4A8F-AA63-52F809D29DFC}"/>
          </ac:spMkLst>
        </pc:spChg>
        <pc:spChg chg="del">
          <ac:chgData name="Ana Slavec" userId="61ae62f6-9347-4590-919c-525d794b9530" providerId="ADAL" clId="{BFC18CB6-16BA-4ACD-90B7-F00DB9593711}" dt="2024-03-06T12:50:05.463" v="280" actId="478"/>
          <ac:spMkLst>
            <pc:docMk/>
            <pc:sldMk cId="3179415915" sldId="256"/>
            <ac:spMk id="5" creationId="{E6E8180C-02B9-4C54-AF2A-5EF3092B5A95}"/>
          </ac:spMkLst>
        </pc:spChg>
      </pc:sldChg>
      <pc:sldChg chg="setBg">
        <pc:chgData name="Ana Slavec" userId="61ae62f6-9347-4590-919c-525d794b9530" providerId="ADAL" clId="{BFC18CB6-16BA-4ACD-90B7-F00DB9593711}" dt="2024-03-06T12:51:17.479" v="286"/>
        <pc:sldMkLst>
          <pc:docMk/>
          <pc:sldMk cId="1528655462" sldId="262"/>
        </pc:sldMkLst>
      </pc:sldChg>
      <pc:sldChg chg="modSp mod">
        <pc:chgData name="Ana Slavec" userId="61ae62f6-9347-4590-919c-525d794b9530" providerId="ADAL" clId="{BFC18CB6-16BA-4ACD-90B7-F00DB9593711}" dt="2024-03-05T13:38:55.850" v="40" actId="20577"/>
        <pc:sldMkLst>
          <pc:docMk/>
          <pc:sldMk cId="3127428485" sldId="269"/>
        </pc:sldMkLst>
        <pc:spChg chg="mod">
          <ac:chgData name="Ana Slavec" userId="61ae62f6-9347-4590-919c-525d794b9530" providerId="ADAL" clId="{BFC18CB6-16BA-4ACD-90B7-F00DB9593711}" dt="2024-03-05T13:38:55.850" v="40" actId="20577"/>
          <ac:spMkLst>
            <pc:docMk/>
            <pc:sldMk cId="3127428485" sldId="269"/>
            <ac:spMk id="3" creationId="{8074E166-AAFB-4864-AE6D-8EFD138010D1}"/>
          </ac:spMkLst>
        </pc:spChg>
      </pc:sldChg>
      <pc:sldChg chg="modSp mod">
        <pc:chgData name="Ana Slavec" userId="61ae62f6-9347-4590-919c-525d794b9530" providerId="ADAL" clId="{BFC18CB6-16BA-4ACD-90B7-F00DB9593711}" dt="2024-03-05T13:39:12.974" v="42" actId="20577"/>
        <pc:sldMkLst>
          <pc:docMk/>
          <pc:sldMk cId="4029345285" sldId="270"/>
        </pc:sldMkLst>
        <pc:spChg chg="mod">
          <ac:chgData name="Ana Slavec" userId="61ae62f6-9347-4590-919c-525d794b9530" providerId="ADAL" clId="{BFC18CB6-16BA-4ACD-90B7-F00DB9593711}" dt="2024-03-05T13:39:12.974" v="42" actId="20577"/>
          <ac:spMkLst>
            <pc:docMk/>
            <pc:sldMk cId="4029345285" sldId="270"/>
            <ac:spMk id="3" creationId="{8074E166-AAFB-4864-AE6D-8EFD138010D1}"/>
          </ac:spMkLst>
        </pc:spChg>
      </pc:sldChg>
      <pc:sldChg chg="modSp mod">
        <pc:chgData name="Ana Slavec" userId="61ae62f6-9347-4590-919c-525d794b9530" providerId="ADAL" clId="{BFC18CB6-16BA-4ACD-90B7-F00DB9593711}" dt="2024-03-06T12:57:02.052" v="342" actId="20577"/>
        <pc:sldMkLst>
          <pc:docMk/>
          <pc:sldMk cId="3176741882" sldId="273"/>
        </pc:sldMkLst>
        <pc:spChg chg="mod">
          <ac:chgData name="Ana Slavec" userId="61ae62f6-9347-4590-919c-525d794b9530" providerId="ADAL" clId="{BFC18CB6-16BA-4ACD-90B7-F00DB9593711}" dt="2024-03-05T16:47:10.920" v="244" actId="20577"/>
          <ac:spMkLst>
            <pc:docMk/>
            <pc:sldMk cId="3176741882" sldId="273"/>
            <ac:spMk id="2" creationId="{11018F63-2F44-4B0C-93CE-B1F365350635}"/>
          </ac:spMkLst>
        </pc:spChg>
        <pc:spChg chg="mod">
          <ac:chgData name="Ana Slavec" userId="61ae62f6-9347-4590-919c-525d794b9530" providerId="ADAL" clId="{BFC18CB6-16BA-4ACD-90B7-F00DB9593711}" dt="2024-03-06T12:57:02.052" v="342" actId="20577"/>
          <ac:spMkLst>
            <pc:docMk/>
            <pc:sldMk cId="3176741882" sldId="273"/>
            <ac:spMk id="3" creationId="{8074E166-AAFB-4864-AE6D-8EFD138010D1}"/>
          </ac:spMkLst>
        </pc:spChg>
      </pc:sldChg>
    </pc:docChg>
  </pc:docChgLst>
  <pc:docChgLst>
    <pc:chgData name="Ana Slavec" userId="61ae62f6-9347-4590-919c-525d794b9530" providerId="ADAL" clId="{562E3BBF-046C-4345-B23F-751295A0844C}"/>
    <pc:docChg chg="undo redo custSel addSld delSld modSld">
      <pc:chgData name="Ana Slavec" userId="61ae62f6-9347-4590-919c-525d794b9530" providerId="ADAL" clId="{562E3BBF-046C-4345-B23F-751295A0844C}" dt="2024-03-11T09:14:17.979" v="6087" actId="313"/>
      <pc:docMkLst>
        <pc:docMk/>
      </pc:docMkLst>
      <pc:sldChg chg="modSp mod">
        <pc:chgData name="Ana Slavec" userId="61ae62f6-9347-4590-919c-525d794b9530" providerId="ADAL" clId="{562E3BBF-046C-4345-B23F-751295A0844C}" dt="2024-03-06T17:05:24.521" v="82" actId="27636"/>
        <pc:sldMkLst>
          <pc:docMk/>
          <pc:sldMk cId="3179415915" sldId="256"/>
        </pc:sldMkLst>
        <pc:spChg chg="mod">
          <ac:chgData name="Ana Slavec" userId="61ae62f6-9347-4590-919c-525d794b9530" providerId="ADAL" clId="{562E3BBF-046C-4345-B23F-751295A0844C}" dt="2024-03-06T17:01:59.465" v="20" actId="20577"/>
          <ac:spMkLst>
            <pc:docMk/>
            <pc:sldMk cId="3179415915" sldId="256"/>
            <ac:spMk id="2" creationId="{AFD15E8E-0189-443A-BBE1-1E7974BA62EA}"/>
          </ac:spMkLst>
        </pc:spChg>
        <pc:spChg chg="mod">
          <ac:chgData name="Ana Slavec" userId="61ae62f6-9347-4590-919c-525d794b9530" providerId="ADAL" clId="{562E3BBF-046C-4345-B23F-751295A0844C}" dt="2024-03-06T17:05:24.521" v="82" actId="27636"/>
          <ac:spMkLst>
            <pc:docMk/>
            <pc:sldMk cId="3179415915" sldId="256"/>
            <ac:spMk id="3" creationId="{140C1857-4D90-4A8F-AA63-52F809D29DFC}"/>
          </ac:spMkLst>
        </pc:spChg>
      </pc:sldChg>
      <pc:sldChg chg="modSp del mod">
        <pc:chgData name="Ana Slavec" userId="61ae62f6-9347-4590-919c-525d794b9530" providerId="ADAL" clId="{562E3BBF-046C-4345-B23F-751295A0844C}" dt="2024-03-06T17:25:23.099" v="441" actId="47"/>
        <pc:sldMkLst>
          <pc:docMk/>
          <pc:sldMk cId="1696171430" sldId="257"/>
        </pc:sldMkLst>
        <pc:spChg chg="mod">
          <ac:chgData name="Ana Slavec" userId="61ae62f6-9347-4590-919c-525d794b9530" providerId="ADAL" clId="{562E3BBF-046C-4345-B23F-751295A0844C}" dt="2024-03-06T17:25:19.603" v="440" actId="20577"/>
          <ac:spMkLst>
            <pc:docMk/>
            <pc:sldMk cId="1696171430" sldId="257"/>
            <ac:spMk id="2" creationId="{11018F63-2F44-4B0C-93CE-B1F365350635}"/>
          </ac:spMkLst>
        </pc:spChg>
      </pc:sldChg>
      <pc:sldChg chg="modSp mod">
        <pc:chgData name="Ana Slavec" userId="61ae62f6-9347-4590-919c-525d794b9530" providerId="ADAL" clId="{562E3BBF-046C-4345-B23F-751295A0844C}" dt="2024-03-11T09:14:17.979" v="6087" actId="313"/>
        <pc:sldMkLst>
          <pc:docMk/>
          <pc:sldMk cId="1528655462" sldId="262"/>
        </pc:sldMkLst>
        <pc:spChg chg="mod">
          <ac:chgData name="Ana Slavec" userId="61ae62f6-9347-4590-919c-525d794b9530" providerId="ADAL" clId="{562E3BBF-046C-4345-B23F-751295A0844C}" dt="2024-03-06T17:09:42.010" v="94" actId="20577"/>
          <ac:spMkLst>
            <pc:docMk/>
            <pc:sldMk cId="1528655462" sldId="262"/>
            <ac:spMk id="2" creationId="{11018F63-2F44-4B0C-93CE-B1F365350635}"/>
          </ac:spMkLst>
        </pc:spChg>
        <pc:spChg chg="mod">
          <ac:chgData name="Ana Slavec" userId="61ae62f6-9347-4590-919c-525d794b9530" providerId="ADAL" clId="{562E3BBF-046C-4345-B23F-751295A0844C}" dt="2024-03-11T09:14:17.979" v="6087" actId="313"/>
          <ac:spMkLst>
            <pc:docMk/>
            <pc:sldMk cId="1528655462" sldId="262"/>
            <ac:spMk id="3" creationId="{8074E166-AAFB-4864-AE6D-8EFD138010D1}"/>
          </ac:spMkLst>
        </pc:spChg>
      </pc:sldChg>
      <pc:sldChg chg="modSp del mod">
        <pc:chgData name="Ana Slavec" userId="61ae62f6-9347-4590-919c-525d794b9530" providerId="ADAL" clId="{562E3BBF-046C-4345-B23F-751295A0844C}" dt="2024-03-07T12:03:30.876" v="2835" actId="47"/>
        <pc:sldMkLst>
          <pc:docMk/>
          <pc:sldMk cId="452970805" sldId="263"/>
        </pc:sldMkLst>
        <pc:spChg chg="mod">
          <ac:chgData name="Ana Slavec" userId="61ae62f6-9347-4590-919c-525d794b9530" providerId="ADAL" clId="{562E3BBF-046C-4345-B23F-751295A0844C}" dt="2024-03-07T12:00:19.932" v="1997" actId="20577"/>
          <ac:spMkLst>
            <pc:docMk/>
            <pc:sldMk cId="452970805" sldId="263"/>
            <ac:spMk id="2" creationId="{11018F63-2F44-4B0C-93CE-B1F365350635}"/>
          </ac:spMkLst>
        </pc:spChg>
      </pc:sldChg>
      <pc:sldChg chg="del">
        <pc:chgData name="Ana Slavec" userId="61ae62f6-9347-4590-919c-525d794b9530" providerId="ADAL" clId="{562E3BBF-046C-4345-B23F-751295A0844C}" dt="2024-03-07T11:55:32.187" v="1996" actId="47"/>
        <pc:sldMkLst>
          <pc:docMk/>
          <pc:sldMk cId="1966769486" sldId="264"/>
        </pc:sldMkLst>
      </pc:sldChg>
      <pc:sldChg chg="modSp del mod">
        <pc:chgData name="Ana Slavec" userId="61ae62f6-9347-4590-919c-525d794b9530" providerId="ADAL" clId="{562E3BBF-046C-4345-B23F-751295A0844C}" dt="2024-03-07T12:10:15.109" v="3930" actId="47"/>
        <pc:sldMkLst>
          <pc:docMk/>
          <pc:sldMk cId="350629974" sldId="266"/>
        </pc:sldMkLst>
        <pc:spChg chg="mod">
          <ac:chgData name="Ana Slavec" userId="61ae62f6-9347-4590-919c-525d794b9530" providerId="ADAL" clId="{562E3BBF-046C-4345-B23F-751295A0844C}" dt="2024-03-07T12:06:51.925" v="3475" actId="20577"/>
          <ac:spMkLst>
            <pc:docMk/>
            <pc:sldMk cId="350629974" sldId="266"/>
            <ac:spMk id="3" creationId="{8074E166-AAFB-4864-AE6D-8EFD138010D1}"/>
          </ac:spMkLst>
        </pc:spChg>
      </pc:sldChg>
      <pc:sldChg chg="del">
        <pc:chgData name="Ana Slavec" userId="61ae62f6-9347-4590-919c-525d794b9530" providerId="ADAL" clId="{562E3BBF-046C-4345-B23F-751295A0844C}" dt="2024-03-06T17:26:35.068" v="755" actId="47"/>
        <pc:sldMkLst>
          <pc:docMk/>
          <pc:sldMk cId="3482550758" sldId="267"/>
        </pc:sldMkLst>
      </pc:sldChg>
      <pc:sldChg chg="modSp mod">
        <pc:chgData name="Ana Slavec" userId="61ae62f6-9347-4590-919c-525d794b9530" providerId="ADAL" clId="{562E3BBF-046C-4345-B23F-751295A0844C}" dt="2024-03-07T14:07:02.924" v="5607" actId="20577"/>
        <pc:sldMkLst>
          <pc:docMk/>
          <pc:sldMk cId="3127428485" sldId="269"/>
        </pc:sldMkLst>
        <pc:spChg chg="mod">
          <ac:chgData name="Ana Slavec" userId="61ae62f6-9347-4590-919c-525d794b9530" providerId="ADAL" clId="{562E3BBF-046C-4345-B23F-751295A0844C}" dt="2024-03-07T14:07:02.924" v="5607" actId="20577"/>
          <ac:spMkLst>
            <pc:docMk/>
            <pc:sldMk cId="3127428485" sldId="269"/>
            <ac:spMk id="3" creationId="{8074E166-AAFB-4864-AE6D-8EFD138010D1}"/>
          </ac:spMkLst>
        </pc:spChg>
      </pc:sldChg>
      <pc:sldChg chg="del">
        <pc:chgData name="Ana Slavec" userId="61ae62f6-9347-4590-919c-525d794b9530" providerId="ADAL" clId="{562E3BBF-046C-4345-B23F-751295A0844C}" dt="2024-03-07T12:22:53.268" v="4908" actId="47"/>
        <pc:sldMkLst>
          <pc:docMk/>
          <pc:sldMk cId="4029345285" sldId="270"/>
        </pc:sldMkLst>
      </pc:sldChg>
      <pc:sldChg chg="del">
        <pc:chgData name="Ana Slavec" userId="61ae62f6-9347-4590-919c-525d794b9530" providerId="ADAL" clId="{562E3BBF-046C-4345-B23F-751295A0844C}" dt="2024-03-07T12:20:42.956" v="4396" actId="47"/>
        <pc:sldMkLst>
          <pc:docMk/>
          <pc:sldMk cId="2411067457" sldId="271"/>
        </pc:sldMkLst>
      </pc:sldChg>
      <pc:sldChg chg="modSp del mod">
        <pc:chgData name="Ana Slavec" userId="61ae62f6-9347-4590-919c-525d794b9530" providerId="ADAL" clId="{562E3BBF-046C-4345-B23F-751295A0844C}" dt="2024-03-07T12:05:22.401" v="3187" actId="47"/>
        <pc:sldMkLst>
          <pc:docMk/>
          <pc:sldMk cId="4078258760" sldId="272"/>
        </pc:sldMkLst>
        <pc:spChg chg="mod">
          <ac:chgData name="Ana Slavec" userId="61ae62f6-9347-4590-919c-525d794b9530" providerId="ADAL" clId="{562E3BBF-046C-4345-B23F-751295A0844C}" dt="2024-03-07T12:04:56.187" v="3171" actId="20577"/>
          <ac:spMkLst>
            <pc:docMk/>
            <pc:sldMk cId="4078258760" sldId="272"/>
            <ac:spMk id="3" creationId="{8074E166-AAFB-4864-AE6D-8EFD138010D1}"/>
          </ac:spMkLst>
        </pc:spChg>
      </pc:sldChg>
      <pc:sldChg chg="del">
        <pc:chgData name="Ana Slavec" userId="61ae62f6-9347-4590-919c-525d794b9530" providerId="ADAL" clId="{562E3BBF-046C-4345-B23F-751295A0844C}" dt="2024-03-07T14:04:07.757" v="5472" actId="47"/>
        <pc:sldMkLst>
          <pc:docMk/>
          <pc:sldMk cId="3176741882" sldId="273"/>
        </pc:sldMkLst>
      </pc:sldChg>
      <pc:sldChg chg="modSp add mod">
        <pc:chgData name="Ana Slavec" userId="61ae62f6-9347-4590-919c-525d794b9530" providerId="ADAL" clId="{562E3BBF-046C-4345-B23F-751295A0844C}" dt="2024-03-07T12:26:16.489" v="5126" actId="113"/>
        <pc:sldMkLst>
          <pc:docMk/>
          <pc:sldMk cId="4150209298" sldId="274"/>
        </pc:sldMkLst>
        <pc:spChg chg="mod">
          <ac:chgData name="Ana Slavec" userId="61ae62f6-9347-4590-919c-525d794b9530" providerId="ADAL" clId="{562E3BBF-046C-4345-B23F-751295A0844C}" dt="2024-03-06T17:25:29.583" v="459" actId="20577"/>
          <ac:spMkLst>
            <pc:docMk/>
            <pc:sldMk cId="4150209298" sldId="274"/>
            <ac:spMk id="2" creationId="{6B664A6E-D026-E255-FBD8-972D0E6C3E21}"/>
          </ac:spMkLst>
        </pc:spChg>
        <pc:spChg chg="mod">
          <ac:chgData name="Ana Slavec" userId="61ae62f6-9347-4590-919c-525d794b9530" providerId="ADAL" clId="{562E3BBF-046C-4345-B23F-751295A0844C}" dt="2024-03-07T12:26:16.489" v="5126" actId="113"/>
          <ac:spMkLst>
            <pc:docMk/>
            <pc:sldMk cId="4150209298" sldId="274"/>
            <ac:spMk id="3" creationId="{178FA35C-2DC7-E2D6-A516-F8D730DD5525}"/>
          </ac:spMkLst>
        </pc:spChg>
      </pc:sldChg>
      <pc:sldChg chg="modSp mod">
        <pc:chgData name="Ana Slavec" userId="61ae62f6-9347-4590-919c-525d794b9530" providerId="ADAL" clId="{562E3BBF-046C-4345-B23F-751295A0844C}" dt="2024-03-07T11:51:21.294" v="1994" actId="20577"/>
        <pc:sldMkLst>
          <pc:docMk/>
          <pc:sldMk cId="725467322" sldId="280"/>
        </pc:sldMkLst>
        <pc:spChg chg="mod">
          <ac:chgData name="Ana Slavec" userId="61ae62f6-9347-4590-919c-525d794b9530" providerId="ADAL" clId="{562E3BBF-046C-4345-B23F-751295A0844C}" dt="2024-03-07T11:51:21.294" v="1994" actId="20577"/>
          <ac:spMkLst>
            <pc:docMk/>
            <pc:sldMk cId="725467322" sldId="280"/>
            <ac:spMk id="3" creationId="{178FA35C-2DC7-E2D6-A516-F8D730DD5525}"/>
          </ac:spMkLst>
        </pc:spChg>
      </pc:sldChg>
      <pc:sldChg chg="modSp add mod modNotesTx">
        <pc:chgData name="Ana Slavec" userId="61ae62f6-9347-4590-919c-525d794b9530" providerId="ADAL" clId="{562E3BBF-046C-4345-B23F-751295A0844C}" dt="2024-03-07T12:03:28.476" v="2834" actId="20577"/>
        <pc:sldMkLst>
          <pc:docMk/>
          <pc:sldMk cId="552533818" sldId="281"/>
        </pc:sldMkLst>
        <pc:spChg chg="mod">
          <ac:chgData name="Ana Slavec" userId="61ae62f6-9347-4590-919c-525d794b9530" providerId="ADAL" clId="{562E3BBF-046C-4345-B23F-751295A0844C}" dt="2024-03-07T12:00:26.314" v="2022" actId="20577"/>
          <ac:spMkLst>
            <pc:docMk/>
            <pc:sldMk cId="552533818" sldId="281"/>
            <ac:spMk id="2" creationId="{36DB8066-FCCB-6EF0-7163-3D577632E1B9}"/>
          </ac:spMkLst>
        </pc:spChg>
        <pc:spChg chg="mod">
          <ac:chgData name="Ana Slavec" userId="61ae62f6-9347-4590-919c-525d794b9530" providerId="ADAL" clId="{562E3BBF-046C-4345-B23F-751295A0844C}" dt="2024-03-07T12:03:17.347" v="2793" actId="5793"/>
          <ac:spMkLst>
            <pc:docMk/>
            <pc:sldMk cId="552533818" sldId="281"/>
            <ac:spMk id="3" creationId="{499D6EBB-BC44-52F0-3235-2F788E9F3F52}"/>
          </ac:spMkLst>
        </pc:spChg>
      </pc:sldChg>
      <pc:sldChg chg="modSp add mod">
        <pc:chgData name="Ana Slavec" userId="61ae62f6-9347-4590-919c-525d794b9530" providerId="ADAL" clId="{562E3BBF-046C-4345-B23F-751295A0844C}" dt="2024-03-07T12:05:20.840" v="3186" actId="6549"/>
        <pc:sldMkLst>
          <pc:docMk/>
          <pc:sldMk cId="1097531727" sldId="282"/>
        </pc:sldMkLst>
        <pc:spChg chg="mod">
          <ac:chgData name="Ana Slavec" userId="61ae62f6-9347-4590-919c-525d794b9530" providerId="ADAL" clId="{562E3BBF-046C-4345-B23F-751295A0844C}" dt="2024-03-07T12:03:43.208" v="2862" actId="20577"/>
          <ac:spMkLst>
            <pc:docMk/>
            <pc:sldMk cId="1097531727" sldId="282"/>
            <ac:spMk id="2" creationId="{75C87DBF-0820-366C-45C5-CBBAEEB582A7}"/>
          </ac:spMkLst>
        </pc:spChg>
        <pc:spChg chg="mod">
          <ac:chgData name="Ana Slavec" userId="61ae62f6-9347-4590-919c-525d794b9530" providerId="ADAL" clId="{562E3BBF-046C-4345-B23F-751295A0844C}" dt="2024-03-07T12:05:20.840" v="3186" actId="6549"/>
          <ac:spMkLst>
            <pc:docMk/>
            <pc:sldMk cId="1097531727" sldId="282"/>
            <ac:spMk id="3" creationId="{3E7AAF74-D9BA-ED0C-1938-F0707226E37E}"/>
          </ac:spMkLst>
        </pc:spChg>
      </pc:sldChg>
      <pc:sldChg chg="modSp add mod">
        <pc:chgData name="Ana Slavec" userId="61ae62f6-9347-4590-919c-525d794b9530" providerId="ADAL" clId="{562E3BBF-046C-4345-B23F-751295A0844C}" dt="2024-03-07T12:10:08.891" v="3928" actId="20577"/>
        <pc:sldMkLst>
          <pc:docMk/>
          <pc:sldMk cId="190520600" sldId="283"/>
        </pc:sldMkLst>
        <pc:spChg chg="mod">
          <ac:chgData name="Ana Slavec" userId="61ae62f6-9347-4590-919c-525d794b9530" providerId="ADAL" clId="{562E3BBF-046C-4345-B23F-751295A0844C}" dt="2024-03-07T12:05:35.144" v="3204" actId="113"/>
          <ac:spMkLst>
            <pc:docMk/>
            <pc:sldMk cId="190520600" sldId="283"/>
            <ac:spMk id="2" creationId="{CDC734B0-883B-F210-6C3E-0A5B0631EFF7}"/>
          </ac:spMkLst>
        </pc:spChg>
        <pc:spChg chg="mod">
          <ac:chgData name="Ana Slavec" userId="61ae62f6-9347-4590-919c-525d794b9530" providerId="ADAL" clId="{562E3BBF-046C-4345-B23F-751295A0844C}" dt="2024-03-07T12:10:08.891" v="3928" actId="20577"/>
          <ac:spMkLst>
            <pc:docMk/>
            <pc:sldMk cId="190520600" sldId="283"/>
            <ac:spMk id="3" creationId="{F52078E0-E1F8-BD93-AA8B-308013FB06FA}"/>
          </ac:spMkLst>
        </pc:spChg>
      </pc:sldChg>
      <pc:sldChg chg="add del">
        <pc:chgData name="Ana Slavec" userId="61ae62f6-9347-4590-919c-525d794b9530" providerId="ADAL" clId="{562E3BBF-046C-4345-B23F-751295A0844C}" dt="2024-03-07T12:05:09.699" v="3173" actId="47"/>
        <pc:sldMkLst>
          <pc:docMk/>
          <pc:sldMk cId="1883143080" sldId="283"/>
        </pc:sldMkLst>
      </pc:sldChg>
      <pc:sldChg chg="add del">
        <pc:chgData name="Ana Slavec" userId="61ae62f6-9347-4590-919c-525d794b9530" providerId="ADAL" clId="{562E3BBF-046C-4345-B23F-751295A0844C}" dt="2024-03-07T12:05:32.452" v="3203"/>
        <pc:sldMkLst>
          <pc:docMk/>
          <pc:sldMk cId="1194942421" sldId="284"/>
        </pc:sldMkLst>
      </pc:sldChg>
      <pc:sldChg chg="modSp add mod">
        <pc:chgData name="Ana Slavec" userId="61ae62f6-9347-4590-919c-525d794b9530" providerId="ADAL" clId="{562E3BBF-046C-4345-B23F-751295A0844C}" dt="2024-03-07T12:31:16.510" v="5213" actId="20577"/>
        <pc:sldMkLst>
          <pc:docMk/>
          <pc:sldMk cId="1286155529" sldId="284"/>
        </pc:sldMkLst>
        <pc:spChg chg="mod">
          <ac:chgData name="Ana Slavec" userId="61ae62f6-9347-4590-919c-525d794b9530" providerId="ADAL" clId="{562E3BBF-046C-4345-B23F-751295A0844C}" dt="2024-03-07T12:31:16.510" v="5213" actId="20577"/>
          <ac:spMkLst>
            <pc:docMk/>
            <pc:sldMk cId="1286155529" sldId="284"/>
            <ac:spMk id="2" creationId="{8AB01EBF-A43A-9FEE-34CF-AEF26691DD01}"/>
          </ac:spMkLst>
        </pc:spChg>
        <pc:spChg chg="mod">
          <ac:chgData name="Ana Slavec" userId="61ae62f6-9347-4590-919c-525d794b9530" providerId="ADAL" clId="{562E3BBF-046C-4345-B23F-751295A0844C}" dt="2024-03-07T12:20:27.679" v="4394" actId="20577"/>
          <ac:spMkLst>
            <pc:docMk/>
            <pc:sldMk cId="1286155529" sldId="284"/>
            <ac:spMk id="3" creationId="{872E03E6-CBF6-6112-B353-9C7060B188C7}"/>
          </ac:spMkLst>
        </pc:spChg>
      </pc:sldChg>
      <pc:sldChg chg="modSp add mod">
        <pc:chgData name="Ana Slavec" userId="61ae62f6-9347-4590-919c-525d794b9530" providerId="ADAL" clId="{562E3BBF-046C-4345-B23F-751295A0844C}" dt="2024-03-07T12:32:48.848" v="5277" actId="20577"/>
        <pc:sldMkLst>
          <pc:docMk/>
          <pc:sldMk cId="216824764" sldId="285"/>
        </pc:sldMkLst>
        <pc:spChg chg="mod">
          <ac:chgData name="Ana Slavec" userId="61ae62f6-9347-4590-919c-525d794b9530" providerId="ADAL" clId="{562E3BBF-046C-4345-B23F-751295A0844C}" dt="2024-03-07T12:32:48.848" v="5277" actId="20577"/>
          <ac:spMkLst>
            <pc:docMk/>
            <pc:sldMk cId="216824764" sldId="285"/>
            <ac:spMk id="2" creationId="{C7F06D1D-15D8-2587-C293-5A238F4B2F72}"/>
          </ac:spMkLst>
        </pc:spChg>
        <pc:spChg chg="mod">
          <ac:chgData name="Ana Slavec" userId="61ae62f6-9347-4590-919c-525d794b9530" providerId="ADAL" clId="{562E3BBF-046C-4345-B23F-751295A0844C}" dt="2024-03-07T12:22:48.510" v="4907" actId="20577"/>
          <ac:spMkLst>
            <pc:docMk/>
            <pc:sldMk cId="216824764" sldId="285"/>
            <ac:spMk id="3" creationId="{F6971C81-3F8E-CEF5-C786-A3721089E6F0}"/>
          </ac:spMkLst>
        </pc:spChg>
      </pc:sldChg>
      <pc:sldChg chg="modSp add del mod">
        <pc:chgData name="Ana Slavec" userId="61ae62f6-9347-4590-919c-525d794b9530" providerId="ADAL" clId="{562E3BBF-046C-4345-B23F-751295A0844C}" dt="2024-03-07T12:26:48.857" v="5151" actId="47"/>
        <pc:sldMkLst>
          <pc:docMk/>
          <pc:sldMk cId="2047536841" sldId="286"/>
        </pc:sldMkLst>
        <pc:spChg chg="mod">
          <ac:chgData name="Ana Slavec" userId="61ae62f6-9347-4590-919c-525d794b9530" providerId="ADAL" clId="{562E3BBF-046C-4345-B23F-751295A0844C}" dt="2024-03-07T12:26:40.133" v="5150" actId="20577"/>
          <ac:spMkLst>
            <pc:docMk/>
            <pc:sldMk cId="2047536841" sldId="286"/>
            <ac:spMk id="2" creationId="{DCE78307-CD45-8733-D5D5-02BA05FB53F6}"/>
          </ac:spMkLst>
        </pc:spChg>
      </pc:sldChg>
      <pc:sldChg chg="modSp add del mod">
        <pc:chgData name="Ana Slavec" userId="61ae62f6-9347-4590-919c-525d794b9530" providerId="ADAL" clId="{562E3BBF-046C-4345-B23F-751295A0844C}" dt="2024-03-07T12:27:28.449" v="5212" actId="47"/>
        <pc:sldMkLst>
          <pc:docMk/>
          <pc:sldMk cId="2354495750" sldId="286"/>
        </pc:sldMkLst>
        <pc:spChg chg="mod">
          <ac:chgData name="Ana Slavec" userId="61ae62f6-9347-4590-919c-525d794b9530" providerId="ADAL" clId="{562E3BBF-046C-4345-B23F-751295A0844C}" dt="2024-03-07T12:27:19.588" v="5211" actId="20577"/>
          <ac:spMkLst>
            <pc:docMk/>
            <pc:sldMk cId="2354495750" sldId="286"/>
            <ac:spMk id="2" creationId="{82C73E4F-67EA-AF9A-F413-F362666FA9F5}"/>
          </ac:spMkLst>
        </pc:spChg>
      </pc:sldChg>
      <pc:sldChg chg="modSp add del mod">
        <pc:chgData name="Ana Slavec" userId="61ae62f6-9347-4590-919c-525d794b9530" providerId="ADAL" clId="{562E3BBF-046C-4345-B23F-751295A0844C}" dt="2024-03-07T12:34:15.921" v="5471" actId="20577"/>
        <pc:sldMkLst>
          <pc:docMk/>
          <pc:sldMk cId="4011512253" sldId="286"/>
        </pc:sldMkLst>
        <pc:spChg chg="mod">
          <ac:chgData name="Ana Slavec" userId="61ae62f6-9347-4590-919c-525d794b9530" providerId="ADAL" clId="{562E3BBF-046C-4345-B23F-751295A0844C}" dt="2024-03-07T12:34:15.921" v="5471" actId="20577"/>
          <ac:spMkLst>
            <pc:docMk/>
            <pc:sldMk cId="4011512253" sldId="286"/>
            <ac:spMk id="2" creationId="{7E1525F1-CC83-A5DB-5891-81DC7F08BE45}"/>
          </ac:spMkLst>
        </pc:spChg>
        <pc:spChg chg="mod">
          <ac:chgData name="Ana Slavec" userId="61ae62f6-9347-4590-919c-525d794b9530" providerId="ADAL" clId="{562E3BBF-046C-4345-B23F-751295A0844C}" dt="2024-03-07T12:34:05.380" v="5470" actId="20577"/>
          <ac:spMkLst>
            <pc:docMk/>
            <pc:sldMk cId="4011512253" sldId="286"/>
            <ac:spMk id="3" creationId="{77216E38-1D4B-EEEE-47A0-973F5F09C32F}"/>
          </ac:spMkLst>
        </pc:spChg>
      </pc:sldChg>
      <pc:sldChg chg="modSp add mod">
        <pc:chgData name="Ana Slavec" userId="61ae62f6-9347-4590-919c-525d794b9530" providerId="ADAL" clId="{562E3BBF-046C-4345-B23F-751295A0844C}" dt="2024-03-07T14:47:36.435" v="6084" actId="5793"/>
        <pc:sldMkLst>
          <pc:docMk/>
          <pc:sldMk cId="2255793567" sldId="287"/>
        </pc:sldMkLst>
        <pc:spChg chg="mod">
          <ac:chgData name="Ana Slavec" userId="61ae62f6-9347-4590-919c-525d794b9530" providerId="ADAL" clId="{562E3BBF-046C-4345-B23F-751295A0844C}" dt="2024-03-07T14:04:16.034" v="5486" actId="20577"/>
          <ac:spMkLst>
            <pc:docMk/>
            <pc:sldMk cId="2255793567" sldId="287"/>
            <ac:spMk id="2" creationId="{90DD3CEF-C115-B4B3-EC55-C085CC09E6BE}"/>
          </ac:spMkLst>
        </pc:spChg>
        <pc:spChg chg="mod">
          <ac:chgData name="Ana Slavec" userId="61ae62f6-9347-4590-919c-525d794b9530" providerId="ADAL" clId="{562E3BBF-046C-4345-B23F-751295A0844C}" dt="2024-03-07T14:47:36.435" v="6084" actId="5793"/>
          <ac:spMkLst>
            <pc:docMk/>
            <pc:sldMk cId="2255793567" sldId="287"/>
            <ac:spMk id="3" creationId="{3A761D7B-439D-649D-24C6-67FAE578316F}"/>
          </ac:spMkLst>
        </pc:spChg>
      </pc:sldChg>
      <pc:sldChg chg="modSp add del mod">
        <pc:chgData name="Ana Slavec" userId="61ae62f6-9347-4590-919c-525d794b9530" providerId="ADAL" clId="{562E3BBF-046C-4345-B23F-751295A0844C}" dt="2024-03-07T14:05:20.680" v="5528" actId="47"/>
        <pc:sldMkLst>
          <pc:docMk/>
          <pc:sldMk cId="409895543" sldId="288"/>
        </pc:sldMkLst>
        <pc:spChg chg="mod">
          <ac:chgData name="Ana Slavec" userId="61ae62f6-9347-4590-919c-525d794b9530" providerId="ADAL" clId="{562E3BBF-046C-4345-B23F-751295A0844C}" dt="2024-03-07T14:04:39.619" v="5527" actId="20577"/>
          <ac:spMkLst>
            <pc:docMk/>
            <pc:sldMk cId="409895543" sldId="288"/>
            <ac:spMk id="2" creationId="{03224876-1C5A-7B36-B0CC-22ECA32E8446}"/>
          </ac:spMkLst>
        </pc:spChg>
      </pc:sldChg>
    </pc:docChg>
  </pc:docChgLst>
  <pc:docChgLst>
    <pc:chgData name="Ana Slavec" userId="61ae62f6-9347-4590-919c-525d794b9530" providerId="ADAL" clId="{E9153885-DE54-422A-B9DC-1A86FE99B249}"/>
    <pc:docChg chg="undo custSel addSld delSld modSld">
      <pc:chgData name="Ana Slavec" userId="61ae62f6-9347-4590-919c-525d794b9530" providerId="ADAL" clId="{E9153885-DE54-422A-B9DC-1A86FE99B249}" dt="2021-10-26T12:57:47.013" v="662" actId="6549"/>
      <pc:docMkLst>
        <pc:docMk/>
      </pc:docMkLst>
      <pc:sldChg chg="modSp mod">
        <pc:chgData name="Ana Slavec" userId="61ae62f6-9347-4590-919c-525d794b9530" providerId="ADAL" clId="{E9153885-DE54-422A-B9DC-1A86FE99B249}" dt="2021-10-25T20:17:22.050" v="5" actId="20577"/>
        <pc:sldMkLst>
          <pc:docMk/>
          <pc:sldMk cId="3179415915" sldId="256"/>
        </pc:sldMkLst>
        <pc:spChg chg="mod">
          <ac:chgData name="Ana Slavec" userId="61ae62f6-9347-4590-919c-525d794b9530" providerId="ADAL" clId="{E9153885-DE54-422A-B9DC-1A86FE99B249}" dt="2021-10-25T20:17:22.050" v="5" actId="20577"/>
          <ac:spMkLst>
            <pc:docMk/>
            <pc:sldMk cId="3179415915" sldId="256"/>
            <ac:spMk id="3" creationId="{140C1857-4D90-4A8F-AA63-52F809D29DFC}"/>
          </ac:spMkLst>
        </pc:spChg>
      </pc:sldChg>
      <pc:sldChg chg="del">
        <pc:chgData name="Ana Slavec" userId="61ae62f6-9347-4590-919c-525d794b9530" providerId="ADAL" clId="{E9153885-DE54-422A-B9DC-1A86FE99B249}" dt="2021-10-25T21:28:01.989" v="326" actId="47"/>
        <pc:sldMkLst>
          <pc:docMk/>
          <pc:sldMk cId="2167973030" sldId="268"/>
        </pc:sldMkLst>
      </pc:sldChg>
      <pc:sldChg chg="modSp mod">
        <pc:chgData name="Ana Slavec" userId="61ae62f6-9347-4590-919c-525d794b9530" providerId="ADAL" clId="{E9153885-DE54-422A-B9DC-1A86FE99B249}" dt="2021-10-26T12:57:47.013" v="662" actId="6549"/>
        <pc:sldMkLst>
          <pc:docMk/>
          <pc:sldMk cId="3127428485" sldId="269"/>
        </pc:sldMkLst>
        <pc:spChg chg="mod">
          <ac:chgData name="Ana Slavec" userId="61ae62f6-9347-4590-919c-525d794b9530" providerId="ADAL" clId="{E9153885-DE54-422A-B9DC-1A86FE99B249}" dt="2021-10-26T12:57:17.945" v="659" actId="6549"/>
          <ac:spMkLst>
            <pc:docMk/>
            <pc:sldMk cId="3127428485" sldId="269"/>
            <ac:spMk id="2" creationId="{11018F63-2F44-4B0C-93CE-B1F365350635}"/>
          </ac:spMkLst>
        </pc:spChg>
        <pc:spChg chg="mod">
          <ac:chgData name="Ana Slavec" userId="61ae62f6-9347-4590-919c-525d794b9530" providerId="ADAL" clId="{E9153885-DE54-422A-B9DC-1A86FE99B249}" dt="2021-10-26T12:57:47.013" v="662" actId="6549"/>
          <ac:spMkLst>
            <pc:docMk/>
            <pc:sldMk cId="3127428485" sldId="269"/>
            <ac:spMk id="3" creationId="{8074E166-AAFB-4864-AE6D-8EFD138010D1}"/>
          </ac:spMkLst>
        </pc:spChg>
      </pc:sldChg>
      <pc:sldChg chg="new del">
        <pc:chgData name="Ana Slavec" userId="61ae62f6-9347-4590-919c-525d794b9530" providerId="ADAL" clId="{E9153885-DE54-422A-B9DC-1A86FE99B249}" dt="2021-10-25T21:27:56.277" v="323" actId="680"/>
        <pc:sldMkLst>
          <pc:docMk/>
          <pc:sldMk cId="623766167" sldId="273"/>
        </pc:sldMkLst>
      </pc:sldChg>
      <pc:sldChg chg="modSp add mod">
        <pc:chgData name="Ana Slavec" userId="61ae62f6-9347-4590-919c-525d794b9530" providerId="ADAL" clId="{E9153885-DE54-422A-B9DC-1A86FE99B249}" dt="2021-10-25T21:29:20.478" v="387" actId="27636"/>
        <pc:sldMkLst>
          <pc:docMk/>
          <pc:sldMk cId="3176741882" sldId="273"/>
        </pc:sldMkLst>
        <pc:spChg chg="mod">
          <ac:chgData name="Ana Slavec" userId="61ae62f6-9347-4590-919c-525d794b9530" providerId="ADAL" clId="{E9153885-DE54-422A-B9DC-1A86FE99B249}" dt="2021-10-25T21:28:09.949" v="327" actId="20577"/>
          <ac:spMkLst>
            <pc:docMk/>
            <pc:sldMk cId="3176741882" sldId="273"/>
            <ac:spMk id="2" creationId="{11018F63-2F44-4B0C-93CE-B1F365350635}"/>
          </ac:spMkLst>
        </pc:spChg>
        <pc:spChg chg="mod">
          <ac:chgData name="Ana Slavec" userId="61ae62f6-9347-4590-919c-525d794b9530" providerId="ADAL" clId="{E9153885-DE54-422A-B9DC-1A86FE99B249}" dt="2021-10-25T21:29:20.478" v="387" actId="27636"/>
          <ac:spMkLst>
            <pc:docMk/>
            <pc:sldMk cId="3176741882" sldId="273"/>
            <ac:spMk id="3" creationId="{8074E166-AAFB-4864-AE6D-8EFD138010D1}"/>
          </ac:spMkLst>
        </pc:spChg>
      </pc:sldChg>
    </pc:docChg>
  </pc:docChgLst>
  <pc:docChgLst>
    <pc:chgData name="Ana Slavec" userId="61ae62f6-9347-4590-919c-525d794b9530" providerId="ADAL" clId="{5E3DB39A-213A-41CE-A2B8-D3AE4C74CFFD}"/>
    <pc:docChg chg="undo custSel addSld delSld modSld">
      <pc:chgData name="Ana Slavec" userId="61ae62f6-9347-4590-919c-525d794b9530" providerId="ADAL" clId="{5E3DB39A-213A-41CE-A2B8-D3AE4C74CFFD}" dt="2024-03-07T19:44:45.566" v="4000" actId="6549"/>
      <pc:docMkLst>
        <pc:docMk/>
      </pc:docMkLst>
      <pc:sldChg chg="modSp mod">
        <pc:chgData name="Ana Slavec" userId="61ae62f6-9347-4590-919c-525d794b9530" providerId="ADAL" clId="{5E3DB39A-213A-41CE-A2B8-D3AE4C74CFFD}" dt="2024-03-07T19:44:45.566" v="4000" actId="6549"/>
        <pc:sldMkLst>
          <pc:docMk/>
          <pc:sldMk cId="3179415915" sldId="256"/>
        </pc:sldMkLst>
        <pc:spChg chg="mod">
          <ac:chgData name="Ana Slavec" userId="61ae62f6-9347-4590-919c-525d794b9530" providerId="ADAL" clId="{5E3DB39A-213A-41CE-A2B8-D3AE4C74CFFD}" dt="2024-03-07T19:44:45.566" v="4000" actId="6549"/>
          <ac:spMkLst>
            <pc:docMk/>
            <pc:sldMk cId="3179415915" sldId="256"/>
            <ac:spMk id="3" creationId="{140C1857-4D90-4A8F-AA63-52F809D29DFC}"/>
          </ac:spMkLst>
        </pc:spChg>
      </pc:sldChg>
      <pc:sldChg chg="del">
        <pc:chgData name="Ana Slavec" userId="61ae62f6-9347-4590-919c-525d794b9530" providerId="ADAL" clId="{5E3DB39A-213A-41CE-A2B8-D3AE4C74CFFD}" dt="2024-03-06T23:44:00.701" v="1897" actId="47"/>
        <pc:sldMkLst>
          <pc:docMk/>
          <pc:sldMk cId="3104719194" sldId="259"/>
        </pc:sldMkLst>
      </pc:sldChg>
      <pc:sldChg chg="del">
        <pc:chgData name="Ana Slavec" userId="61ae62f6-9347-4590-919c-525d794b9530" providerId="ADAL" clId="{5E3DB39A-213A-41CE-A2B8-D3AE4C74CFFD}" dt="2024-03-06T23:44:02.075" v="1898" actId="47"/>
        <pc:sldMkLst>
          <pc:docMk/>
          <pc:sldMk cId="2724522049" sldId="260"/>
        </pc:sldMkLst>
      </pc:sldChg>
      <pc:sldChg chg="del">
        <pc:chgData name="Ana Slavec" userId="61ae62f6-9347-4590-919c-525d794b9530" providerId="ADAL" clId="{5E3DB39A-213A-41CE-A2B8-D3AE4C74CFFD}" dt="2024-03-07T00:03:25.838" v="3261" actId="47"/>
        <pc:sldMkLst>
          <pc:docMk/>
          <pc:sldMk cId="262909967" sldId="261"/>
        </pc:sldMkLst>
      </pc:sldChg>
      <pc:sldChg chg="modSp mod">
        <pc:chgData name="Ana Slavec" userId="61ae62f6-9347-4590-919c-525d794b9530" providerId="ADAL" clId="{5E3DB39A-213A-41CE-A2B8-D3AE4C74CFFD}" dt="2024-03-07T18:51:25.106" v="3663" actId="20577"/>
        <pc:sldMkLst>
          <pc:docMk/>
          <pc:sldMk cId="1528655462" sldId="262"/>
        </pc:sldMkLst>
        <pc:spChg chg="mod">
          <ac:chgData name="Ana Slavec" userId="61ae62f6-9347-4590-919c-525d794b9530" providerId="ADAL" clId="{5E3DB39A-213A-41CE-A2B8-D3AE4C74CFFD}" dt="2024-03-07T18:51:20.016" v="3646" actId="20577"/>
          <ac:spMkLst>
            <pc:docMk/>
            <pc:sldMk cId="1528655462" sldId="262"/>
            <ac:spMk id="2" creationId="{11018F63-2F44-4B0C-93CE-B1F365350635}"/>
          </ac:spMkLst>
        </pc:spChg>
        <pc:spChg chg="mod">
          <ac:chgData name="Ana Slavec" userId="61ae62f6-9347-4590-919c-525d794b9530" providerId="ADAL" clId="{5E3DB39A-213A-41CE-A2B8-D3AE4C74CFFD}" dt="2024-03-07T18:51:25.106" v="3663" actId="20577"/>
          <ac:spMkLst>
            <pc:docMk/>
            <pc:sldMk cId="1528655462" sldId="262"/>
            <ac:spMk id="3" creationId="{8074E166-AAFB-4864-AE6D-8EFD138010D1}"/>
          </ac:spMkLst>
        </pc:spChg>
      </pc:sldChg>
      <pc:sldChg chg="del">
        <pc:chgData name="Ana Slavec" userId="61ae62f6-9347-4590-919c-525d794b9530" providerId="ADAL" clId="{5E3DB39A-213A-41CE-A2B8-D3AE4C74CFFD}" dt="2024-03-07T00:00:42.556" v="3044" actId="47"/>
        <pc:sldMkLst>
          <pc:docMk/>
          <pc:sldMk cId="1394086637" sldId="265"/>
        </pc:sldMkLst>
      </pc:sldChg>
      <pc:sldChg chg="del">
        <pc:chgData name="Ana Slavec" userId="61ae62f6-9347-4590-919c-525d794b9530" providerId="ADAL" clId="{5E3DB39A-213A-41CE-A2B8-D3AE4C74CFFD}" dt="2024-03-07T18:49:46.980" v="3639" actId="47"/>
        <pc:sldMkLst>
          <pc:docMk/>
          <pc:sldMk cId="3127428485" sldId="269"/>
        </pc:sldMkLst>
      </pc:sldChg>
      <pc:sldChg chg="modSp">
        <pc:chgData name="Ana Slavec" userId="61ae62f6-9347-4590-919c-525d794b9530" providerId="ADAL" clId="{5E3DB39A-213A-41CE-A2B8-D3AE4C74CFFD}" dt="2024-03-06T22:55:24.818" v="0" actId="20577"/>
        <pc:sldMkLst>
          <pc:docMk/>
          <pc:sldMk cId="4150209298" sldId="274"/>
        </pc:sldMkLst>
        <pc:spChg chg="mod">
          <ac:chgData name="Ana Slavec" userId="61ae62f6-9347-4590-919c-525d794b9530" providerId="ADAL" clId="{5E3DB39A-213A-41CE-A2B8-D3AE4C74CFFD}" dt="2024-03-06T22:55:24.818" v="0" actId="20577"/>
          <ac:spMkLst>
            <pc:docMk/>
            <pc:sldMk cId="4150209298" sldId="274"/>
            <ac:spMk id="3" creationId="{178FA35C-2DC7-E2D6-A516-F8D730DD5525}"/>
          </ac:spMkLst>
        </pc:spChg>
      </pc:sldChg>
      <pc:sldChg chg="modSp add mod">
        <pc:chgData name="Ana Slavec" userId="61ae62f6-9347-4590-919c-525d794b9530" providerId="ADAL" clId="{5E3DB39A-213A-41CE-A2B8-D3AE4C74CFFD}" dt="2024-03-06T23:39:36.370" v="1375" actId="20577"/>
        <pc:sldMkLst>
          <pc:docMk/>
          <pc:sldMk cId="2109739725" sldId="275"/>
        </pc:sldMkLst>
        <pc:spChg chg="mod">
          <ac:chgData name="Ana Slavec" userId="61ae62f6-9347-4590-919c-525d794b9530" providerId="ADAL" clId="{5E3DB39A-213A-41CE-A2B8-D3AE4C74CFFD}" dt="2024-03-06T23:03:54.160" v="27" actId="20577"/>
          <ac:spMkLst>
            <pc:docMk/>
            <pc:sldMk cId="2109739725" sldId="275"/>
            <ac:spMk id="2" creationId="{6B664A6E-D026-E255-FBD8-972D0E6C3E21}"/>
          </ac:spMkLst>
        </pc:spChg>
        <pc:spChg chg="mod">
          <ac:chgData name="Ana Slavec" userId="61ae62f6-9347-4590-919c-525d794b9530" providerId="ADAL" clId="{5E3DB39A-213A-41CE-A2B8-D3AE4C74CFFD}" dt="2024-03-06T23:39:36.370" v="1375" actId="20577"/>
          <ac:spMkLst>
            <pc:docMk/>
            <pc:sldMk cId="2109739725" sldId="275"/>
            <ac:spMk id="3" creationId="{178FA35C-2DC7-E2D6-A516-F8D730DD5525}"/>
          </ac:spMkLst>
        </pc:spChg>
      </pc:sldChg>
      <pc:sldChg chg="modSp add mod">
        <pc:chgData name="Ana Slavec" userId="61ae62f6-9347-4590-919c-525d794b9530" providerId="ADAL" clId="{5E3DB39A-213A-41CE-A2B8-D3AE4C74CFFD}" dt="2024-03-06T23:28:39.737" v="469" actId="20577"/>
        <pc:sldMkLst>
          <pc:docMk/>
          <pc:sldMk cId="2628466177" sldId="276"/>
        </pc:sldMkLst>
        <pc:spChg chg="mod">
          <ac:chgData name="Ana Slavec" userId="61ae62f6-9347-4590-919c-525d794b9530" providerId="ADAL" clId="{5E3DB39A-213A-41CE-A2B8-D3AE4C74CFFD}" dt="2024-03-06T23:28:39.737" v="469" actId="20577"/>
          <ac:spMkLst>
            <pc:docMk/>
            <pc:sldMk cId="2628466177" sldId="276"/>
            <ac:spMk id="2" creationId="{6B664A6E-D026-E255-FBD8-972D0E6C3E21}"/>
          </ac:spMkLst>
        </pc:spChg>
        <pc:spChg chg="mod">
          <ac:chgData name="Ana Slavec" userId="61ae62f6-9347-4590-919c-525d794b9530" providerId="ADAL" clId="{5E3DB39A-213A-41CE-A2B8-D3AE4C74CFFD}" dt="2024-03-06T23:28:30.359" v="445" actId="313"/>
          <ac:spMkLst>
            <pc:docMk/>
            <pc:sldMk cId="2628466177" sldId="276"/>
            <ac:spMk id="3" creationId="{178FA35C-2DC7-E2D6-A516-F8D730DD5525}"/>
          </ac:spMkLst>
        </pc:spChg>
      </pc:sldChg>
      <pc:sldChg chg="modSp add mod">
        <pc:chgData name="Ana Slavec" userId="61ae62f6-9347-4590-919c-525d794b9530" providerId="ADAL" clId="{5E3DB39A-213A-41CE-A2B8-D3AE4C74CFFD}" dt="2024-03-07T19:05:20.558" v="3681" actId="5793"/>
        <pc:sldMkLst>
          <pc:docMk/>
          <pc:sldMk cId="3112980607" sldId="277"/>
        </pc:sldMkLst>
        <pc:spChg chg="mod">
          <ac:chgData name="Ana Slavec" userId="61ae62f6-9347-4590-919c-525d794b9530" providerId="ADAL" clId="{5E3DB39A-213A-41CE-A2B8-D3AE4C74CFFD}" dt="2024-03-06T23:40:24.122" v="1450" actId="20577"/>
          <ac:spMkLst>
            <pc:docMk/>
            <pc:sldMk cId="3112980607" sldId="277"/>
            <ac:spMk id="2" creationId="{6B664A6E-D026-E255-FBD8-972D0E6C3E21}"/>
          </ac:spMkLst>
        </pc:spChg>
        <pc:spChg chg="mod">
          <ac:chgData name="Ana Slavec" userId="61ae62f6-9347-4590-919c-525d794b9530" providerId="ADAL" clId="{5E3DB39A-213A-41CE-A2B8-D3AE4C74CFFD}" dt="2024-03-07T19:05:20.558" v="3681" actId="5793"/>
          <ac:spMkLst>
            <pc:docMk/>
            <pc:sldMk cId="3112980607" sldId="277"/>
            <ac:spMk id="3" creationId="{178FA35C-2DC7-E2D6-A516-F8D730DD5525}"/>
          </ac:spMkLst>
        </pc:spChg>
      </pc:sldChg>
      <pc:sldChg chg="add del">
        <pc:chgData name="Ana Slavec" userId="61ae62f6-9347-4590-919c-525d794b9530" providerId="ADAL" clId="{5E3DB39A-213A-41CE-A2B8-D3AE4C74CFFD}" dt="2024-03-06T23:43:59.496" v="1896" actId="47"/>
        <pc:sldMkLst>
          <pc:docMk/>
          <pc:sldMk cId="2112322933" sldId="278"/>
        </pc:sldMkLst>
      </pc:sldChg>
      <pc:sldChg chg="modSp add mod">
        <pc:chgData name="Ana Slavec" userId="61ae62f6-9347-4590-919c-525d794b9530" providerId="ADAL" clId="{5E3DB39A-213A-41CE-A2B8-D3AE4C74CFFD}" dt="2024-03-07T19:07:09.264" v="3748" actId="20577"/>
        <pc:sldMkLst>
          <pc:docMk/>
          <pc:sldMk cId="3565443091" sldId="278"/>
        </pc:sldMkLst>
        <pc:spChg chg="mod">
          <ac:chgData name="Ana Slavec" userId="61ae62f6-9347-4590-919c-525d794b9530" providerId="ADAL" clId="{5E3DB39A-213A-41CE-A2B8-D3AE4C74CFFD}" dt="2024-03-06T23:44:34.189" v="1914" actId="20577"/>
          <ac:spMkLst>
            <pc:docMk/>
            <pc:sldMk cId="3565443091" sldId="278"/>
            <ac:spMk id="2" creationId="{6B664A6E-D026-E255-FBD8-972D0E6C3E21}"/>
          </ac:spMkLst>
        </pc:spChg>
        <pc:spChg chg="mod">
          <ac:chgData name="Ana Slavec" userId="61ae62f6-9347-4590-919c-525d794b9530" providerId="ADAL" clId="{5E3DB39A-213A-41CE-A2B8-D3AE4C74CFFD}" dt="2024-03-07T19:07:09.264" v="3748" actId="20577"/>
          <ac:spMkLst>
            <pc:docMk/>
            <pc:sldMk cId="3565443091" sldId="278"/>
            <ac:spMk id="3" creationId="{178FA35C-2DC7-E2D6-A516-F8D730DD5525}"/>
          </ac:spMkLst>
        </pc:spChg>
      </pc:sldChg>
      <pc:sldChg chg="addSp delSp modSp add mod">
        <pc:chgData name="Ana Slavec" userId="61ae62f6-9347-4590-919c-525d794b9530" providerId="ADAL" clId="{5E3DB39A-213A-41CE-A2B8-D3AE4C74CFFD}" dt="2024-03-07T00:03:23.227" v="3260" actId="20577"/>
        <pc:sldMkLst>
          <pc:docMk/>
          <pc:sldMk cId="4285158476" sldId="279"/>
        </pc:sldMkLst>
        <pc:spChg chg="mod">
          <ac:chgData name="Ana Slavec" userId="61ae62f6-9347-4590-919c-525d794b9530" providerId="ADAL" clId="{5E3DB39A-213A-41CE-A2B8-D3AE4C74CFFD}" dt="2024-03-07T00:02:07.893" v="3119" actId="20577"/>
          <ac:spMkLst>
            <pc:docMk/>
            <pc:sldMk cId="4285158476" sldId="279"/>
            <ac:spMk id="2" creationId="{6B664A6E-D026-E255-FBD8-972D0E6C3E21}"/>
          </ac:spMkLst>
        </pc:spChg>
        <pc:spChg chg="del">
          <ac:chgData name="Ana Slavec" userId="61ae62f6-9347-4590-919c-525d794b9530" providerId="ADAL" clId="{5E3DB39A-213A-41CE-A2B8-D3AE4C74CFFD}" dt="2024-03-07T00:00:48.648" v="3046" actId="478"/>
          <ac:spMkLst>
            <pc:docMk/>
            <pc:sldMk cId="4285158476" sldId="279"/>
            <ac:spMk id="3" creationId="{178FA35C-2DC7-E2D6-A516-F8D730DD5525}"/>
          </ac:spMkLst>
        </pc:spChg>
        <pc:spChg chg="add del mod">
          <ac:chgData name="Ana Slavec" userId="61ae62f6-9347-4590-919c-525d794b9530" providerId="ADAL" clId="{5E3DB39A-213A-41CE-A2B8-D3AE4C74CFFD}" dt="2024-03-07T00:00:59.893" v="3047" actId="3680"/>
          <ac:spMkLst>
            <pc:docMk/>
            <pc:sldMk cId="4285158476" sldId="279"/>
            <ac:spMk id="6" creationId="{02135663-1DDC-0B11-8385-36B5AA73F15B}"/>
          </ac:spMkLst>
        </pc:spChg>
        <pc:graphicFrameChg chg="add mod ord modGraphic">
          <ac:chgData name="Ana Slavec" userId="61ae62f6-9347-4590-919c-525d794b9530" providerId="ADAL" clId="{5E3DB39A-213A-41CE-A2B8-D3AE4C74CFFD}" dt="2024-03-07T00:03:23.227" v="3260" actId="20577"/>
          <ac:graphicFrameMkLst>
            <pc:docMk/>
            <pc:sldMk cId="4285158476" sldId="279"/>
            <ac:graphicFrameMk id="7" creationId="{F4D7C4EA-CF34-A993-F083-9756A0A0BF36}"/>
          </ac:graphicFrameMkLst>
        </pc:graphicFrameChg>
      </pc:sldChg>
      <pc:sldChg chg="modSp add mod">
        <pc:chgData name="Ana Slavec" userId="61ae62f6-9347-4590-919c-525d794b9530" providerId="ADAL" clId="{5E3DB39A-213A-41CE-A2B8-D3AE4C74CFFD}" dt="2024-03-07T19:07:56.134" v="3750" actId="113"/>
        <pc:sldMkLst>
          <pc:docMk/>
          <pc:sldMk cId="725467322" sldId="280"/>
        </pc:sldMkLst>
        <pc:spChg chg="mod">
          <ac:chgData name="Ana Slavec" userId="61ae62f6-9347-4590-919c-525d794b9530" providerId="ADAL" clId="{5E3DB39A-213A-41CE-A2B8-D3AE4C74CFFD}" dt="2024-03-07T00:03:40.862" v="3282" actId="20577"/>
          <ac:spMkLst>
            <pc:docMk/>
            <pc:sldMk cId="725467322" sldId="280"/>
            <ac:spMk id="2" creationId="{6B664A6E-D026-E255-FBD8-972D0E6C3E21}"/>
          </ac:spMkLst>
        </pc:spChg>
        <pc:spChg chg="mod">
          <ac:chgData name="Ana Slavec" userId="61ae62f6-9347-4590-919c-525d794b9530" providerId="ADAL" clId="{5E3DB39A-213A-41CE-A2B8-D3AE4C74CFFD}" dt="2024-03-07T19:07:56.134" v="3750" actId="113"/>
          <ac:spMkLst>
            <pc:docMk/>
            <pc:sldMk cId="725467322" sldId="280"/>
            <ac:spMk id="3" creationId="{178FA35C-2DC7-E2D6-A516-F8D730DD5525}"/>
          </ac:spMkLst>
        </pc:spChg>
      </pc:sldChg>
      <pc:sldChg chg="modSp modNotesTx">
        <pc:chgData name="Ana Slavec" userId="61ae62f6-9347-4590-919c-525d794b9530" providerId="ADAL" clId="{5E3DB39A-213A-41CE-A2B8-D3AE4C74CFFD}" dt="2024-03-07T19:17:48.037" v="3967" actId="6549"/>
        <pc:sldMkLst>
          <pc:docMk/>
          <pc:sldMk cId="552533818" sldId="281"/>
        </pc:sldMkLst>
        <pc:spChg chg="mod">
          <ac:chgData name="Ana Slavec" userId="61ae62f6-9347-4590-919c-525d794b9530" providerId="ADAL" clId="{5E3DB39A-213A-41CE-A2B8-D3AE4C74CFFD}" dt="2024-03-07T19:08:25.060" v="3755" actId="113"/>
          <ac:spMkLst>
            <pc:docMk/>
            <pc:sldMk cId="552533818" sldId="281"/>
            <ac:spMk id="3" creationId="{499D6EBB-BC44-52F0-3235-2F788E9F3F52}"/>
          </ac:spMkLst>
        </pc:spChg>
      </pc:sldChg>
      <pc:sldChg chg="modNotesTx">
        <pc:chgData name="Ana Slavec" userId="61ae62f6-9347-4590-919c-525d794b9530" providerId="ADAL" clId="{5E3DB39A-213A-41CE-A2B8-D3AE4C74CFFD}" dt="2024-03-07T19:17:45.769" v="3966" actId="6549"/>
        <pc:sldMkLst>
          <pc:docMk/>
          <pc:sldMk cId="1097531727" sldId="282"/>
        </pc:sldMkLst>
      </pc:sldChg>
      <pc:sldChg chg="modNotesTx">
        <pc:chgData name="Ana Slavec" userId="61ae62f6-9347-4590-919c-525d794b9530" providerId="ADAL" clId="{5E3DB39A-213A-41CE-A2B8-D3AE4C74CFFD}" dt="2024-03-07T19:17:43.320" v="3965" actId="6549"/>
        <pc:sldMkLst>
          <pc:docMk/>
          <pc:sldMk cId="190520600" sldId="283"/>
        </pc:sldMkLst>
      </pc:sldChg>
      <pc:sldChg chg="modSp modNotesTx">
        <pc:chgData name="Ana Slavec" userId="61ae62f6-9347-4590-919c-525d794b9530" providerId="ADAL" clId="{5E3DB39A-213A-41CE-A2B8-D3AE4C74CFFD}" dt="2024-03-07T19:17:38.252" v="3964" actId="6549"/>
        <pc:sldMkLst>
          <pc:docMk/>
          <pc:sldMk cId="216824764" sldId="285"/>
        </pc:sldMkLst>
        <pc:spChg chg="mod">
          <ac:chgData name="Ana Slavec" userId="61ae62f6-9347-4590-919c-525d794b9530" providerId="ADAL" clId="{5E3DB39A-213A-41CE-A2B8-D3AE4C74CFFD}" dt="2024-03-07T19:17:17.618" v="3962" actId="20577"/>
          <ac:spMkLst>
            <pc:docMk/>
            <pc:sldMk cId="216824764" sldId="285"/>
            <ac:spMk id="3" creationId="{F6971C81-3F8E-CEF5-C786-A3721089E6F0}"/>
          </ac:spMkLst>
        </pc:spChg>
      </pc:sldChg>
      <pc:sldChg chg="modSp">
        <pc:chgData name="Ana Slavec" userId="61ae62f6-9347-4590-919c-525d794b9530" providerId="ADAL" clId="{5E3DB39A-213A-41CE-A2B8-D3AE4C74CFFD}" dt="2024-03-07T19:16:15.945" v="3961" actId="20577"/>
        <pc:sldMkLst>
          <pc:docMk/>
          <pc:sldMk cId="4011512253" sldId="286"/>
        </pc:sldMkLst>
        <pc:spChg chg="mod">
          <ac:chgData name="Ana Slavec" userId="61ae62f6-9347-4590-919c-525d794b9530" providerId="ADAL" clId="{5E3DB39A-213A-41CE-A2B8-D3AE4C74CFFD}" dt="2024-03-07T19:16:15.945" v="3961" actId="20577"/>
          <ac:spMkLst>
            <pc:docMk/>
            <pc:sldMk cId="4011512253" sldId="286"/>
            <ac:spMk id="3" creationId="{77216E38-1D4B-EEEE-47A0-973F5F09C32F}"/>
          </ac:spMkLst>
        </pc:spChg>
      </pc:sldChg>
      <pc:sldChg chg="modSp mod modNotesTx">
        <pc:chgData name="Ana Slavec" userId="61ae62f6-9347-4590-919c-525d794b9530" providerId="ADAL" clId="{5E3DB39A-213A-41CE-A2B8-D3AE4C74CFFD}" dt="2024-03-07T19:17:35.707" v="3963" actId="6549"/>
        <pc:sldMkLst>
          <pc:docMk/>
          <pc:sldMk cId="2255793567" sldId="287"/>
        </pc:sldMkLst>
        <pc:spChg chg="mod">
          <ac:chgData name="Ana Slavec" userId="61ae62f6-9347-4590-919c-525d794b9530" providerId="ADAL" clId="{5E3DB39A-213A-41CE-A2B8-D3AE4C74CFFD}" dt="2024-03-07T18:48:48.501" v="3638" actId="27636"/>
          <ac:spMkLst>
            <pc:docMk/>
            <pc:sldMk cId="2255793567" sldId="287"/>
            <ac:spMk id="3" creationId="{3A761D7B-439D-649D-24C6-67FAE578316F}"/>
          </ac:spMkLst>
        </pc:spChg>
      </pc:sldChg>
    </pc:docChg>
  </pc:docChgLst>
  <pc:docChgLst>
    <pc:chgData name="Ana Slavec" userId="61ae62f6-9347-4590-919c-525d794b9530" providerId="ADAL" clId="{A865685E-02D7-4AB7-8C8E-4E583FBB6506}"/>
    <pc:docChg chg="undo redo custSel addSld delSld modSld sldOrd">
      <pc:chgData name="Ana Slavec" userId="61ae62f6-9347-4590-919c-525d794b9530" providerId="ADAL" clId="{A865685E-02D7-4AB7-8C8E-4E583FBB6506}" dt="2024-04-26T22:43:08.495" v="19863" actId="20577"/>
      <pc:docMkLst>
        <pc:docMk/>
      </pc:docMkLst>
      <pc:sldChg chg="modSp mod">
        <pc:chgData name="Ana Slavec" userId="61ae62f6-9347-4590-919c-525d794b9530" providerId="ADAL" clId="{A865685E-02D7-4AB7-8C8E-4E583FBB6506}" dt="2024-04-12T11:52:15.987" v="28" actId="20577"/>
        <pc:sldMkLst>
          <pc:docMk/>
          <pc:sldMk cId="3179415915" sldId="256"/>
        </pc:sldMkLst>
        <pc:spChg chg="mod">
          <ac:chgData name="Ana Slavec" userId="61ae62f6-9347-4590-919c-525d794b9530" providerId="ADAL" clId="{A865685E-02D7-4AB7-8C8E-4E583FBB6506}" dt="2024-04-12T11:52:15.987" v="28" actId="20577"/>
          <ac:spMkLst>
            <pc:docMk/>
            <pc:sldMk cId="3179415915" sldId="256"/>
            <ac:spMk id="2" creationId="{AFD15E8E-0189-443A-BBE1-1E7974BA62EA}"/>
          </ac:spMkLst>
        </pc:spChg>
        <pc:spChg chg="mod">
          <ac:chgData name="Ana Slavec" userId="61ae62f6-9347-4590-919c-525d794b9530" providerId="ADAL" clId="{A865685E-02D7-4AB7-8C8E-4E583FBB6506}" dt="2024-04-12T11:52:11.091" v="10" actId="20577"/>
          <ac:spMkLst>
            <pc:docMk/>
            <pc:sldMk cId="3179415915" sldId="256"/>
            <ac:spMk id="3" creationId="{140C1857-4D90-4A8F-AA63-52F809D29DFC}"/>
          </ac:spMkLst>
        </pc:spChg>
      </pc:sldChg>
      <pc:sldChg chg="modSp mod">
        <pc:chgData name="Ana Slavec" userId="61ae62f6-9347-4590-919c-525d794b9530" providerId="ADAL" clId="{A865685E-02D7-4AB7-8C8E-4E583FBB6506}" dt="2024-04-12T11:56:00.671" v="536" actId="27636"/>
        <pc:sldMkLst>
          <pc:docMk/>
          <pc:sldMk cId="1528655462" sldId="262"/>
        </pc:sldMkLst>
        <pc:spChg chg="mod">
          <ac:chgData name="Ana Slavec" userId="61ae62f6-9347-4590-919c-525d794b9530" providerId="ADAL" clId="{A865685E-02D7-4AB7-8C8E-4E583FBB6506}" dt="2024-04-12T11:56:00.671" v="536" actId="27636"/>
          <ac:spMkLst>
            <pc:docMk/>
            <pc:sldMk cId="1528655462" sldId="262"/>
            <ac:spMk id="3" creationId="{8074E166-AAFB-4864-AE6D-8EFD138010D1}"/>
          </ac:spMkLst>
        </pc:spChg>
      </pc:sldChg>
      <pc:sldChg chg="del">
        <pc:chgData name="Ana Slavec" userId="61ae62f6-9347-4590-919c-525d794b9530" providerId="ADAL" clId="{A865685E-02D7-4AB7-8C8E-4E583FBB6506}" dt="2024-04-12T11:56:30.584" v="537" actId="47"/>
        <pc:sldMkLst>
          <pc:docMk/>
          <pc:sldMk cId="4150209298" sldId="274"/>
        </pc:sldMkLst>
      </pc:sldChg>
      <pc:sldChg chg="del">
        <pc:chgData name="Ana Slavec" userId="61ae62f6-9347-4590-919c-525d794b9530" providerId="ADAL" clId="{A865685E-02D7-4AB7-8C8E-4E583FBB6506}" dt="2024-04-12T11:56:32.136" v="538" actId="47"/>
        <pc:sldMkLst>
          <pc:docMk/>
          <pc:sldMk cId="2109739725" sldId="275"/>
        </pc:sldMkLst>
      </pc:sldChg>
      <pc:sldChg chg="addSp modSp mod modClrScheme chgLayout">
        <pc:chgData name="Ana Slavec" userId="61ae62f6-9347-4590-919c-525d794b9530" providerId="ADAL" clId="{A865685E-02D7-4AB7-8C8E-4E583FBB6506}" dt="2024-04-26T20:23:34.443" v="14175" actId="13822"/>
        <pc:sldMkLst>
          <pc:docMk/>
          <pc:sldMk cId="2628466177" sldId="276"/>
        </pc:sldMkLst>
        <pc:spChg chg="mod ord">
          <ac:chgData name="Ana Slavec" userId="61ae62f6-9347-4590-919c-525d794b9530" providerId="ADAL" clId="{A865685E-02D7-4AB7-8C8E-4E583FBB6506}" dt="2024-04-26T20:23:34.443" v="14175" actId="13822"/>
          <ac:spMkLst>
            <pc:docMk/>
            <pc:sldMk cId="2628466177" sldId="276"/>
            <ac:spMk id="2" creationId="{6B664A6E-D026-E255-FBD8-972D0E6C3E21}"/>
          </ac:spMkLst>
        </pc:spChg>
        <pc:spChg chg="mod ord">
          <ac:chgData name="Ana Slavec" userId="61ae62f6-9347-4590-919c-525d794b9530" providerId="ADAL" clId="{A865685E-02D7-4AB7-8C8E-4E583FBB6506}" dt="2024-04-19T00:19:44.852" v="2321" actId="1076"/>
          <ac:spMkLst>
            <pc:docMk/>
            <pc:sldMk cId="2628466177" sldId="276"/>
            <ac:spMk id="3" creationId="{178FA35C-2DC7-E2D6-A516-F8D730DD5525}"/>
          </ac:spMkLst>
        </pc:spChg>
        <pc:spChg chg="add mod ord">
          <ac:chgData name="Ana Slavec" userId="61ae62f6-9347-4590-919c-525d794b9530" providerId="ADAL" clId="{A865685E-02D7-4AB7-8C8E-4E583FBB6506}" dt="2024-04-19T00:17:30.402" v="2107" actId="1076"/>
          <ac:spMkLst>
            <pc:docMk/>
            <pc:sldMk cId="2628466177" sldId="276"/>
            <ac:spMk id="4" creationId="{8BF16A61-D8EA-7C5D-15F6-CE01014B8939}"/>
          </ac:spMkLst>
        </pc:spChg>
        <pc:spChg chg="mod ord">
          <ac:chgData name="Ana Slavec" userId="61ae62f6-9347-4590-919c-525d794b9530" providerId="ADAL" clId="{A865685E-02D7-4AB7-8C8E-4E583FBB6506}" dt="2024-04-12T11:57:02.673" v="551" actId="700"/>
          <ac:spMkLst>
            <pc:docMk/>
            <pc:sldMk cId="2628466177" sldId="276"/>
            <ac:spMk id="5" creationId="{D35681B8-28E8-3EF3-3AE7-C15DDBA3A0F5}"/>
          </ac:spMkLst>
        </pc:spChg>
        <pc:spChg chg="add mod ord">
          <ac:chgData name="Ana Slavec" userId="61ae62f6-9347-4590-919c-525d794b9530" providerId="ADAL" clId="{A865685E-02D7-4AB7-8C8E-4E583FBB6506}" dt="2024-04-19T00:17:33.339" v="2108" actId="1076"/>
          <ac:spMkLst>
            <pc:docMk/>
            <pc:sldMk cId="2628466177" sldId="276"/>
            <ac:spMk id="6" creationId="{87CA4D42-37D1-7BF1-EE2E-10B34D4812BF}"/>
          </ac:spMkLst>
        </pc:spChg>
        <pc:spChg chg="add mod ord">
          <ac:chgData name="Ana Slavec" userId="61ae62f6-9347-4590-919c-525d794b9530" providerId="ADAL" clId="{A865685E-02D7-4AB7-8C8E-4E583FBB6506}" dt="2024-04-19T00:19:48.576" v="2322" actId="1076"/>
          <ac:spMkLst>
            <pc:docMk/>
            <pc:sldMk cId="2628466177" sldId="276"/>
            <ac:spMk id="7" creationId="{56D6A0B1-A6CF-1C53-F8F4-DC34606F0300}"/>
          </ac:spMkLst>
        </pc:spChg>
        <pc:spChg chg="add mod">
          <ac:chgData name="Ana Slavec" userId="61ae62f6-9347-4590-919c-525d794b9530" providerId="ADAL" clId="{A865685E-02D7-4AB7-8C8E-4E583FBB6506}" dt="2024-04-19T00:21:04.391" v="2358" actId="14100"/>
          <ac:spMkLst>
            <pc:docMk/>
            <pc:sldMk cId="2628466177" sldId="276"/>
            <ac:spMk id="9" creationId="{E8747732-20DE-D175-A80F-E9890B91B292}"/>
          </ac:spMkLst>
        </pc:spChg>
      </pc:sldChg>
      <pc:sldChg chg="del">
        <pc:chgData name="Ana Slavec" userId="61ae62f6-9347-4590-919c-525d794b9530" providerId="ADAL" clId="{A865685E-02D7-4AB7-8C8E-4E583FBB6506}" dt="2024-04-12T11:56:33.055" v="539" actId="47"/>
        <pc:sldMkLst>
          <pc:docMk/>
          <pc:sldMk cId="3112980607" sldId="277"/>
        </pc:sldMkLst>
      </pc:sldChg>
      <pc:sldChg chg="addSp delSp modSp add mod">
        <pc:chgData name="Ana Slavec" userId="61ae62f6-9347-4590-919c-525d794b9530" providerId="ADAL" clId="{A865685E-02D7-4AB7-8C8E-4E583FBB6506}" dt="2024-04-26T12:22:28.104" v="12049" actId="947"/>
        <pc:sldMkLst>
          <pc:docMk/>
          <pc:sldMk cId="4161350227" sldId="277"/>
        </pc:sldMkLst>
        <pc:spChg chg="mod">
          <ac:chgData name="Ana Slavec" userId="61ae62f6-9347-4590-919c-525d794b9530" providerId="ADAL" clId="{A865685E-02D7-4AB7-8C8E-4E583FBB6506}" dt="2024-04-19T00:21:36.822" v="2366" actId="20577"/>
          <ac:spMkLst>
            <pc:docMk/>
            <pc:sldMk cId="4161350227" sldId="277"/>
            <ac:spMk id="2" creationId="{6B664A6E-D026-E255-FBD8-972D0E6C3E21}"/>
          </ac:spMkLst>
        </pc:spChg>
        <pc:spChg chg="mod">
          <ac:chgData name="Ana Slavec" userId="61ae62f6-9347-4590-919c-525d794b9530" providerId="ADAL" clId="{A865685E-02D7-4AB7-8C8E-4E583FBB6506}" dt="2024-04-26T12:22:28.104" v="12049" actId="947"/>
          <ac:spMkLst>
            <pc:docMk/>
            <pc:sldMk cId="4161350227" sldId="277"/>
            <ac:spMk id="3" creationId="{178FA35C-2DC7-E2D6-A516-F8D730DD5525}"/>
          </ac:spMkLst>
        </pc:spChg>
        <pc:spChg chg="add del">
          <ac:chgData name="Ana Slavec" userId="61ae62f6-9347-4590-919c-525d794b9530" providerId="ADAL" clId="{A865685E-02D7-4AB7-8C8E-4E583FBB6506}" dt="2024-04-19T00:40:30.175" v="2567" actId="22"/>
          <ac:spMkLst>
            <pc:docMk/>
            <pc:sldMk cId="4161350227" sldId="277"/>
            <ac:spMk id="17" creationId="{B03EB43C-5831-2FA5-9A46-0557E70A7CB2}"/>
          </ac:spMkLst>
        </pc:spChg>
        <pc:picChg chg="add del mod">
          <ac:chgData name="Ana Slavec" userId="61ae62f6-9347-4590-919c-525d794b9530" providerId="ADAL" clId="{A865685E-02D7-4AB7-8C8E-4E583FBB6506}" dt="2024-04-19T00:37:04.045" v="2547" actId="478"/>
          <ac:picMkLst>
            <pc:docMk/>
            <pc:sldMk cId="4161350227" sldId="277"/>
            <ac:picMk id="6" creationId="{092B5233-7B3F-A0F9-4B9F-9319C85EC5FF}"/>
          </ac:picMkLst>
        </pc:picChg>
        <pc:picChg chg="add mod">
          <ac:chgData name="Ana Slavec" userId="61ae62f6-9347-4590-919c-525d794b9530" providerId="ADAL" clId="{A865685E-02D7-4AB7-8C8E-4E583FBB6506}" dt="2024-04-26T12:20:40.948" v="12014" actId="1076"/>
          <ac:picMkLst>
            <pc:docMk/>
            <pc:sldMk cId="4161350227" sldId="277"/>
            <ac:picMk id="7" creationId="{613C187C-6DF0-8127-338E-EEFCF35DD812}"/>
          </ac:picMkLst>
        </pc:picChg>
        <pc:picChg chg="add del mod">
          <ac:chgData name="Ana Slavec" userId="61ae62f6-9347-4590-919c-525d794b9530" providerId="ADAL" clId="{A865685E-02D7-4AB7-8C8E-4E583FBB6506}" dt="2024-04-19T00:30:53.909" v="2544" actId="478"/>
          <ac:picMkLst>
            <pc:docMk/>
            <pc:sldMk cId="4161350227" sldId="277"/>
            <ac:picMk id="9" creationId="{610E2C36-621B-E1DC-8C84-E4B313779A26}"/>
          </ac:picMkLst>
        </pc:picChg>
        <pc:picChg chg="add del mod">
          <ac:chgData name="Ana Slavec" userId="61ae62f6-9347-4590-919c-525d794b9530" providerId="ADAL" clId="{A865685E-02D7-4AB7-8C8E-4E583FBB6506}" dt="2024-04-19T00:37:30.496" v="2553" actId="478"/>
          <ac:picMkLst>
            <pc:docMk/>
            <pc:sldMk cId="4161350227" sldId="277"/>
            <ac:picMk id="11" creationId="{37BDB301-395E-48AD-210B-D3907D586187}"/>
          </ac:picMkLst>
        </pc:picChg>
        <pc:picChg chg="add mod">
          <ac:chgData name="Ana Slavec" userId="61ae62f6-9347-4590-919c-525d794b9530" providerId="ADAL" clId="{A865685E-02D7-4AB7-8C8E-4E583FBB6506}" dt="2024-04-19T00:39:07.743" v="2565" actId="1076"/>
          <ac:picMkLst>
            <pc:docMk/>
            <pc:sldMk cId="4161350227" sldId="277"/>
            <ac:picMk id="13" creationId="{5DFF9CF2-F1B7-FBE8-EDC8-A613AC3AB1F9}"/>
          </ac:picMkLst>
        </pc:picChg>
        <pc:picChg chg="add mod">
          <ac:chgData name="Ana Slavec" userId="61ae62f6-9347-4590-919c-525d794b9530" providerId="ADAL" clId="{A865685E-02D7-4AB7-8C8E-4E583FBB6506}" dt="2024-04-19T00:38:37.153" v="2559" actId="1076"/>
          <ac:picMkLst>
            <pc:docMk/>
            <pc:sldMk cId="4161350227" sldId="277"/>
            <ac:picMk id="15" creationId="{1DCCA2E6-AAA0-090B-D503-0B2C9307182D}"/>
          </ac:picMkLst>
        </pc:picChg>
        <pc:picChg chg="add mod ord">
          <ac:chgData name="Ana Slavec" userId="61ae62f6-9347-4590-919c-525d794b9530" providerId="ADAL" clId="{A865685E-02D7-4AB7-8C8E-4E583FBB6506}" dt="2024-04-19T00:55:11.395" v="3288" actId="1076"/>
          <ac:picMkLst>
            <pc:docMk/>
            <pc:sldMk cId="4161350227" sldId="277"/>
            <ac:picMk id="19" creationId="{09E4DE92-F744-0BA8-5CD1-D70EDE9F35D9}"/>
          </ac:picMkLst>
        </pc:picChg>
      </pc:sldChg>
      <pc:sldChg chg="addSp delSp modSp add mod modClrScheme chgLayout">
        <pc:chgData name="Ana Slavec" userId="61ae62f6-9347-4590-919c-525d794b9530" providerId="ADAL" clId="{A865685E-02D7-4AB7-8C8E-4E583FBB6506}" dt="2024-04-26T12:25:50.083" v="12159" actId="27636"/>
        <pc:sldMkLst>
          <pc:docMk/>
          <pc:sldMk cId="2938292724" sldId="278"/>
        </pc:sldMkLst>
        <pc:spChg chg="mod ord">
          <ac:chgData name="Ana Slavec" userId="61ae62f6-9347-4590-919c-525d794b9530" providerId="ADAL" clId="{A865685E-02D7-4AB7-8C8E-4E583FBB6506}" dt="2024-04-12T12:01:36.337" v="912" actId="20577"/>
          <ac:spMkLst>
            <pc:docMk/>
            <pc:sldMk cId="2938292724" sldId="278"/>
            <ac:spMk id="2" creationId="{6B664A6E-D026-E255-FBD8-972D0E6C3E21}"/>
          </ac:spMkLst>
        </pc:spChg>
        <pc:spChg chg="mod ord">
          <ac:chgData name="Ana Slavec" userId="61ae62f6-9347-4590-919c-525d794b9530" providerId="ADAL" clId="{A865685E-02D7-4AB7-8C8E-4E583FBB6506}" dt="2024-04-26T12:25:50.083" v="12159" actId="27636"/>
          <ac:spMkLst>
            <pc:docMk/>
            <pc:sldMk cId="2938292724" sldId="278"/>
            <ac:spMk id="3" creationId="{178FA35C-2DC7-E2D6-A516-F8D730DD5525}"/>
          </ac:spMkLst>
        </pc:spChg>
        <pc:spChg chg="add del mod ord">
          <ac:chgData name="Ana Slavec" userId="61ae62f6-9347-4590-919c-525d794b9530" providerId="ADAL" clId="{A865685E-02D7-4AB7-8C8E-4E583FBB6506}" dt="2024-04-12T12:01:27.568" v="879"/>
          <ac:spMkLst>
            <pc:docMk/>
            <pc:sldMk cId="2938292724" sldId="278"/>
            <ac:spMk id="4" creationId="{032B390E-9A6C-901A-37CC-B1293C16EFE9}"/>
          </ac:spMkLst>
        </pc:spChg>
        <pc:spChg chg="mod ord">
          <ac:chgData name="Ana Slavec" userId="61ae62f6-9347-4590-919c-525d794b9530" providerId="ADAL" clId="{A865685E-02D7-4AB7-8C8E-4E583FBB6506}" dt="2024-04-12T12:01:24.091" v="878" actId="700"/>
          <ac:spMkLst>
            <pc:docMk/>
            <pc:sldMk cId="2938292724" sldId="278"/>
            <ac:spMk id="5" creationId="{D35681B8-28E8-3EF3-3AE7-C15DDBA3A0F5}"/>
          </ac:spMkLst>
        </pc:spChg>
        <pc:spChg chg="add del mod">
          <ac:chgData name="Ana Slavec" userId="61ae62f6-9347-4590-919c-525d794b9530" providerId="ADAL" clId="{A865685E-02D7-4AB7-8C8E-4E583FBB6506}" dt="2024-04-12T12:16:48.237" v="1048" actId="22"/>
          <ac:spMkLst>
            <pc:docMk/>
            <pc:sldMk cId="2938292724" sldId="278"/>
            <ac:spMk id="8" creationId="{EF020FEC-5954-2D34-5394-0EBDC6B64B69}"/>
          </ac:spMkLst>
        </pc:spChg>
        <pc:picChg chg="add del mod">
          <ac:chgData name="Ana Slavec" userId="61ae62f6-9347-4590-919c-525d794b9530" providerId="ADAL" clId="{A865685E-02D7-4AB7-8C8E-4E583FBB6506}" dt="2024-04-12T12:16:45.299" v="1047" actId="478"/>
          <ac:picMkLst>
            <pc:docMk/>
            <pc:sldMk cId="2938292724" sldId="278"/>
            <ac:picMk id="6" creationId="{FC362470-CF8E-38C3-CD32-23D1172D16E7}"/>
          </ac:picMkLst>
        </pc:picChg>
        <pc:picChg chg="add mod ord">
          <ac:chgData name="Ana Slavec" userId="61ae62f6-9347-4590-919c-525d794b9530" providerId="ADAL" clId="{A865685E-02D7-4AB7-8C8E-4E583FBB6506}" dt="2024-04-12T12:16:53.200" v="1049" actId="1076"/>
          <ac:picMkLst>
            <pc:docMk/>
            <pc:sldMk cId="2938292724" sldId="278"/>
            <ac:picMk id="10" creationId="{E5EE7977-7280-3252-1DF7-CF2D76C4536D}"/>
          </ac:picMkLst>
        </pc:picChg>
        <pc:picChg chg="mod">
          <ac:chgData name="Ana Slavec" userId="61ae62f6-9347-4590-919c-525d794b9530" providerId="ADAL" clId="{A865685E-02D7-4AB7-8C8E-4E583FBB6506}" dt="2024-04-26T12:17:57.542" v="11694" actId="1076"/>
          <ac:picMkLst>
            <pc:docMk/>
            <pc:sldMk cId="2938292724" sldId="278"/>
            <ac:picMk id="11" creationId="{62FBE9D1-C8C4-4510-83C6-9FA27EA2FD26}"/>
          </ac:picMkLst>
        </pc:picChg>
      </pc:sldChg>
      <pc:sldChg chg="del">
        <pc:chgData name="Ana Slavec" userId="61ae62f6-9347-4590-919c-525d794b9530" providerId="ADAL" clId="{A865685E-02D7-4AB7-8C8E-4E583FBB6506}" dt="2024-04-12T11:56:33.862" v="540" actId="47"/>
        <pc:sldMkLst>
          <pc:docMk/>
          <pc:sldMk cId="3565443091" sldId="278"/>
        </pc:sldMkLst>
      </pc:sldChg>
      <pc:sldChg chg="addSp delSp modSp add mod">
        <pc:chgData name="Ana Slavec" userId="61ae62f6-9347-4590-919c-525d794b9530" providerId="ADAL" clId="{A865685E-02D7-4AB7-8C8E-4E583FBB6506}" dt="2024-04-19T00:47:30.543" v="2974" actId="404"/>
        <pc:sldMkLst>
          <pc:docMk/>
          <pc:sldMk cId="178576646" sldId="279"/>
        </pc:sldMkLst>
        <pc:spChg chg="mod">
          <ac:chgData name="Ana Slavec" userId="61ae62f6-9347-4590-919c-525d794b9530" providerId="ADAL" clId="{A865685E-02D7-4AB7-8C8E-4E583FBB6506}" dt="2024-04-19T00:47:30.543" v="2974" actId="404"/>
          <ac:spMkLst>
            <pc:docMk/>
            <pc:sldMk cId="178576646" sldId="279"/>
            <ac:spMk id="2" creationId="{6B664A6E-D026-E255-FBD8-972D0E6C3E21}"/>
          </ac:spMkLst>
        </pc:spChg>
        <pc:spChg chg="del">
          <ac:chgData name="Ana Slavec" userId="61ae62f6-9347-4590-919c-525d794b9530" providerId="ADAL" clId="{A865685E-02D7-4AB7-8C8E-4E583FBB6506}" dt="2024-04-12T12:19:31.519" v="1053" actId="478"/>
          <ac:spMkLst>
            <pc:docMk/>
            <pc:sldMk cId="178576646" sldId="279"/>
            <ac:spMk id="3" creationId="{178FA35C-2DC7-E2D6-A516-F8D730DD5525}"/>
          </ac:spMkLst>
        </pc:spChg>
        <pc:spChg chg="add del mod">
          <ac:chgData name="Ana Slavec" userId="61ae62f6-9347-4590-919c-525d794b9530" providerId="ADAL" clId="{A865685E-02D7-4AB7-8C8E-4E583FBB6506}" dt="2024-04-12T12:19:36.153" v="1054" actId="22"/>
          <ac:spMkLst>
            <pc:docMk/>
            <pc:sldMk cId="178576646" sldId="279"/>
            <ac:spMk id="6" creationId="{9FDFFF7D-3241-2BFE-85FD-9AB8F526DBF2}"/>
          </ac:spMkLst>
        </pc:spChg>
        <pc:spChg chg="add del">
          <ac:chgData name="Ana Slavec" userId="61ae62f6-9347-4590-919c-525d794b9530" providerId="ADAL" clId="{A865685E-02D7-4AB7-8C8E-4E583FBB6506}" dt="2024-04-12T12:59:16.996" v="2055" actId="22"/>
          <ac:spMkLst>
            <pc:docMk/>
            <pc:sldMk cId="178576646" sldId="279"/>
            <ac:spMk id="12" creationId="{89033273-AB55-F6C5-C747-234D3A7E36B2}"/>
          </ac:spMkLst>
        </pc:spChg>
        <pc:picChg chg="add mod ord">
          <ac:chgData name="Ana Slavec" userId="61ae62f6-9347-4590-919c-525d794b9530" providerId="ADAL" clId="{A865685E-02D7-4AB7-8C8E-4E583FBB6506}" dt="2024-04-12T13:00:18.944" v="2060" actId="14100"/>
          <ac:picMkLst>
            <pc:docMk/>
            <pc:sldMk cId="178576646" sldId="279"/>
            <ac:picMk id="8" creationId="{49BD4A46-003D-FCA3-78D8-2FFEEA766DA1}"/>
          </ac:picMkLst>
        </pc:picChg>
        <pc:picChg chg="add mod">
          <ac:chgData name="Ana Slavec" userId="61ae62f6-9347-4590-919c-525d794b9530" providerId="ADAL" clId="{A865685E-02D7-4AB7-8C8E-4E583FBB6506}" dt="2024-04-12T13:00:21.748" v="2061" actId="14100"/>
          <ac:picMkLst>
            <pc:docMk/>
            <pc:sldMk cId="178576646" sldId="279"/>
            <ac:picMk id="10" creationId="{D1DD0E79-F48E-32D5-7A6F-3ACD50ED1628}"/>
          </ac:picMkLst>
        </pc:picChg>
        <pc:picChg chg="add mod">
          <ac:chgData name="Ana Slavec" userId="61ae62f6-9347-4590-919c-525d794b9530" providerId="ADAL" clId="{A865685E-02D7-4AB7-8C8E-4E583FBB6506}" dt="2024-04-12T13:00:14.612" v="2059" actId="1076"/>
          <ac:picMkLst>
            <pc:docMk/>
            <pc:sldMk cId="178576646" sldId="279"/>
            <ac:picMk id="14" creationId="{AA7CCBD0-ECC5-45A1-6764-25DE7A8AE49A}"/>
          </ac:picMkLst>
        </pc:picChg>
      </pc:sldChg>
      <pc:sldChg chg="new del">
        <pc:chgData name="Ana Slavec" userId="61ae62f6-9347-4590-919c-525d794b9530" providerId="ADAL" clId="{A865685E-02D7-4AB7-8C8E-4E583FBB6506}" dt="2024-04-12T12:19:22.231" v="1051" actId="47"/>
        <pc:sldMkLst>
          <pc:docMk/>
          <pc:sldMk cId="433599098" sldId="279"/>
        </pc:sldMkLst>
      </pc:sldChg>
      <pc:sldChg chg="del">
        <pc:chgData name="Ana Slavec" userId="61ae62f6-9347-4590-919c-525d794b9530" providerId="ADAL" clId="{A865685E-02D7-4AB7-8C8E-4E583FBB6506}" dt="2024-04-12T11:56:34.570" v="541" actId="47"/>
        <pc:sldMkLst>
          <pc:docMk/>
          <pc:sldMk cId="4285158476" sldId="279"/>
        </pc:sldMkLst>
      </pc:sldChg>
      <pc:sldChg chg="del">
        <pc:chgData name="Ana Slavec" userId="61ae62f6-9347-4590-919c-525d794b9530" providerId="ADAL" clId="{A865685E-02D7-4AB7-8C8E-4E583FBB6506}" dt="2024-04-12T11:56:35.264" v="542" actId="47"/>
        <pc:sldMkLst>
          <pc:docMk/>
          <pc:sldMk cId="725467322" sldId="280"/>
        </pc:sldMkLst>
      </pc:sldChg>
      <pc:sldChg chg="addSp delSp modSp add mod">
        <pc:chgData name="Ana Slavec" userId="61ae62f6-9347-4590-919c-525d794b9530" providerId="ADAL" clId="{A865685E-02D7-4AB7-8C8E-4E583FBB6506}" dt="2024-04-26T12:25:18.082" v="12059" actId="12"/>
        <pc:sldMkLst>
          <pc:docMk/>
          <pc:sldMk cId="3067291460" sldId="280"/>
        </pc:sldMkLst>
        <pc:spChg chg="mod">
          <ac:chgData name="Ana Slavec" userId="61ae62f6-9347-4590-919c-525d794b9530" providerId="ADAL" clId="{A865685E-02D7-4AB7-8C8E-4E583FBB6506}" dt="2024-04-12T12:40:18.165" v="1315" actId="404"/>
          <ac:spMkLst>
            <pc:docMk/>
            <pc:sldMk cId="3067291460" sldId="280"/>
            <ac:spMk id="2" creationId="{6B664A6E-D026-E255-FBD8-972D0E6C3E21}"/>
          </ac:spMkLst>
        </pc:spChg>
        <pc:spChg chg="mod">
          <ac:chgData name="Ana Slavec" userId="61ae62f6-9347-4590-919c-525d794b9530" providerId="ADAL" clId="{A865685E-02D7-4AB7-8C8E-4E583FBB6506}" dt="2024-04-26T12:25:18.082" v="12059" actId="12"/>
          <ac:spMkLst>
            <pc:docMk/>
            <pc:sldMk cId="3067291460" sldId="280"/>
            <ac:spMk id="3" creationId="{178FA35C-2DC7-E2D6-A516-F8D730DD5525}"/>
          </ac:spMkLst>
        </pc:spChg>
        <pc:spChg chg="add del mod">
          <ac:chgData name="Ana Slavec" userId="61ae62f6-9347-4590-919c-525d794b9530" providerId="ADAL" clId="{A865685E-02D7-4AB7-8C8E-4E583FBB6506}" dt="2024-04-12T12:39:57.853" v="1311" actId="478"/>
          <ac:spMkLst>
            <pc:docMk/>
            <pc:sldMk cId="3067291460" sldId="280"/>
            <ac:spMk id="6" creationId="{311C614E-3130-5581-BB79-6DB9C594C29F}"/>
          </ac:spMkLst>
        </pc:spChg>
        <pc:picChg chg="add mod">
          <ac:chgData name="Ana Slavec" userId="61ae62f6-9347-4590-919c-525d794b9530" providerId="ADAL" clId="{A865685E-02D7-4AB7-8C8E-4E583FBB6506}" dt="2024-04-12T12:57:14.226" v="2039" actId="1076"/>
          <ac:picMkLst>
            <pc:docMk/>
            <pc:sldMk cId="3067291460" sldId="280"/>
            <ac:picMk id="7" creationId="{4D8465A2-4461-4A5E-C9A4-856C711F2A95}"/>
          </ac:picMkLst>
        </pc:picChg>
        <pc:picChg chg="del">
          <ac:chgData name="Ana Slavec" userId="61ae62f6-9347-4590-919c-525d794b9530" providerId="ADAL" clId="{A865685E-02D7-4AB7-8C8E-4E583FBB6506}" dt="2024-04-12T12:39:54.979" v="1310" actId="478"/>
          <ac:picMkLst>
            <pc:docMk/>
            <pc:sldMk cId="3067291460" sldId="280"/>
            <ac:picMk id="10" creationId="{E5EE7977-7280-3252-1DF7-CF2D76C4536D}"/>
          </ac:picMkLst>
        </pc:picChg>
      </pc:sldChg>
      <pc:sldChg chg="del">
        <pc:chgData name="Ana Slavec" userId="61ae62f6-9347-4590-919c-525d794b9530" providerId="ADAL" clId="{A865685E-02D7-4AB7-8C8E-4E583FBB6506}" dt="2024-04-12T11:56:36.066" v="543" actId="47"/>
        <pc:sldMkLst>
          <pc:docMk/>
          <pc:sldMk cId="552533818" sldId="281"/>
        </pc:sldMkLst>
      </pc:sldChg>
      <pc:sldChg chg="addSp modSp mod">
        <pc:chgData name="Ana Slavec" userId="61ae62f6-9347-4590-919c-525d794b9530" providerId="ADAL" clId="{A865685E-02D7-4AB7-8C8E-4E583FBB6506}" dt="2024-04-25T23:37:23.540" v="6642" actId="1076"/>
        <pc:sldMkLst>
          <pc:docMk/>
          <pc:sldMk cId="994124553" sldId="281"/>
        </pc:sldMkLst>
        <pc:spChg chg="mod">
          <ac:chgData name="Ana Slavec" userId="61ae62f6-9347-4590-919c-525d794b9530" providerId="ADAL" clId="{A865685E-02D7-4AB7-8C8E-4E583FBB6506}" dt="2024-04-19T00:47:22.823" v="2973" actId="20577"/>
          <ac:spMkLst>
            <pc:docMk/>
            <pc:sldMk cId="994124553" sldId="281"/>
            <ac:spMk id="2" creationId="{6B664A6E-D026-E255-FBD8-972D0E6C3E21}"/>
          </ac:spMkLst>
        </pc:spChg>
        <pc:spChg chg="add mod">
          <ac:chgData name="Ana Slavec" userId="61ae62f6-9347-4590-919c-525d794b9530" providerId="ADAL" clId="{A865685E-02D7-4AB7-8C8E-4E583FBB6506}" dt="2024-04-19T00:46:20.426" v="2912"/>
          <ac:spMkLst>
            <pc:docMk/>
            <pc:sldMk cId="994124553" sldId="281"/>
            <ac:spMk id="4" creationId="{49BB57BB-97A7-556C-58CA-0C7DE087CE2B}"/>
          </ac:spMkLst>
        </pc:spChg>
        <pc:picChg chg="mod modCrop">
          <ac:chgData name="Ana Slavec" userId="61ae62f6-9347-4590-919c-525d794b9530" providerId="ADAL" clId="{A865685E-02D7-4AB7-8C8E-4E583FBB6506}" dt="2024-04-25T23:37:23.540" v="6642" actId="1076"/>
          <ac:picMkLst>
            <pc:docMk/>
            <pc:sldMk cId="994124553" sldId="281"/>
            <ac:picMk id="6" creationId="{FAFA45C0-E1BD-4737-8FA3-2C417D9C1598}"/>
          </ac:picMkLst>
        </pc:picChg>
        <pc:picChg chg="add mod">
          <ac:chgData name="Ana Slavec" userId="61ae62f6-9347-4590-919c-525d794b9530" providerId="ADAL" clId="{A865685E-02D7-4AB7-8C8E-4E583FBB6506}" dt="2024-04-25T23:37:18.579" v="6640" actId="1076"/>
          <ac:picMkLst>
            <pc:docMk/>
            <pc:sldMk cId="994124553" sldId="281"/>
            <ac:picMk id="7" creationId="{AF8891BB-2393-78DA-0A2E-7A5CD742F357}"/>
          </ac:picMkLst>
        </pc:picChg>
        <pc:picChg chg="add mod">
          <ac:chgData name="Ana Slavec" userId="61ae62f6-9347-4590-919c-525d794b9530" providerId="ADAL" clId="{A865685E-02D7-4AB7-8C8E-4E583FBB6506}" dt="2024-04-25T23:37:22.056" v="6641" actId="14100"/>
          <ac:picMkLst>
            <pc:docMk/>
            <pc:sldMk cId="994124553" sldId="281"/>
            <ac:picMk id="9" creationId="{2CADE69E-D940-5BB6-5205-B26D76A1D01E}"/>
          </ac:picMkLst>
        </pc:picChg>
      </pc:sldChg>
      <pc:sldChg chg="addSp delSp modSp mod">
        <pc:chgData name="Ana Slavec" userId="61ae62f6-9347-4590-919c-525d794b9530" providerId="ADAL" clId="{A865685E-02D7-4AB7-8C8E-4E583FBB6506}" dt="2024-04-26T12:26:22.952" v="12165" actId="27636"/>
        <pc:sldMkLst>
          <pc:docMk/>
          <pc:sldMk cId="890947555" sldId="282"/>
        </pc:sldMkLst>
        <pc:spChg chg="del mod">
          <ac:chgData name="Ana Slavec" userId="61ae62f6-9347-4590-919c-525d794b9530" providerId="ADAL" clId="{A865685E-02D7-4AB7-8C8E-4E583FBB6506}" dt="2024-04-25T22:28:05.549" v="5189" actId="478"/>
          <ac:spMkLst>
            <pc:docMk/>
            <pc:sldMk cId="890947555" sldId="282"/>
            <ac:spMk id="2" creationId="{6B664A6E-D026-E255-FBD8-972D0E6C3E21}"/>
          </ac:spMkLst>
        </pc:spChg>
        <pc:spChg chg="mod">
          <ac:chgData name="Ana Slavec" userId="61ae62f6-9347-4590-919c-525d794b9530" providerId="ADAL" clId="{A865685E-02D7-4AB7-8C8E-4E583FBB6506}" dt="2024-04-26T12:26:22.952" v="12165" actId="27636"/>
          <ac:spMkLst>
            <pc:docMk/>
            <pc:sldMk cId="890947555" sldId="282"/>
            <ac:spMk id="3" creationId="{178FA35C-2DC7-E2D6-A516-F8D730DD5525}"/>
          </ac:spMkLst>
        </pc:spChg>
        <pc:spChg chg="add mod">
          <ac:chgData name="Ana Slavec" userId="61ae62f6-9347-4590-919c-525d794b9530" providerId="ADAL" clId="{A865685E-02D7-4AB7-8C8E-4E583FBB6506}" dt="2024-04-25T22:28:02.110" v="5188" actId="20577"/>
          <ac:spMkLst>
            <pc:docMk/>
            <pc:sldMk cId="890947555" sldId="282"/>
            <ac:spMk id="4" creationId="{95DD4E0E-39A1-88ED-366A-9478ECFCE1DB}"/>
          </ac:spMkLst>
        </pc:spChg>
        <pc:spChg chg="add del mod">
          <ac:chgData name="Ana Slavec" userId="61ae62f6-9347-4590-919c-525d794b9530" providerId="ADAL" clId="{A865685E-02D7-4AB7-8C8E-4E583FBB6506}" dt="2024-04-25T22:28:09.438" v="5190" actId="478"/>
          <ac:spMkLst>
            <pc:docMk/>
            <pc:sldMk cId="890947555" sldId="282"/>
            <ac:spMk id="8" creationId="{4C3856E0-CBEF-C542-C490-811D9955400D}"/>
          </ac:spMkLst>
        </pc:spChg>
        <pc:picChg chg="mod">
          <ac:chgData name="Ana Slavec" userId="61ae62f6-9347-4590-919c-525d794b9530" providerId="ADAL" clId="{A865685E-02D7-4AB7-8C8E-4E583FBB6506}" dt="2024-04-19T01:15:04.513" v="4555" actId="1076"/>
          <ac:picMkLst>
            <pc:docMk/>
            <pc:sldMk cId="890947555" sldId="282"/>
            <ac:picMk id="6" creationId="{1D02901E-A604-4431-8A6F-FF6E7CD5D4CD}"/>
          </ac:picMkLst>
        </pc:picChg>
      </pc:sldChg>
      <pc:sldChg chg="del">
        <pc:chgData name="Ana Slavec" userId="61ae62f6-9347-4590-919c-525d794b9530" providerId="ADAL" clId="{A865685E-02D7-4AB7-8C8E-4E583FBB6506}" dt="2024-04-12T11:56:36.779" v="544" actId="47"/>
        <pc:sldMkLst>
          <pc:docMk/>
          <pc:sldMk cId="1097531727" sldId="282"/>
        </pc:sldMkLst>
      </pc:sldChg>
      <pc:sldChg chg="del">
        <pc:chgData name="Ana Slavec" userId="61ae62f6-9347-4590-919c-525d794b9530" providerId="ADAL" clId="{A865685E-02D7-4AB7-8C8E-4E583FBB6506}" dt="2024-04-12T11:56:37.589" v="545" actId="47"/>
        <pc:sldMkLst>
          <pc:docMk/>
          <pc:sldMk cId="190520600" sldId="283"/>
        </pc:sldMkLst>
      </pc:sldChg>
      <pc:sldChg chg="del ord">
        <pc:chgData name="Ana Slavec" userId="61ae62f6-9347-4590-919c-525d794b9530" providerId="ADAL" clId="{A865685E-02D7-4AB7-8C8E-4E583FBB6506}" dt="2024-04-25T22:28:14.163" v="5191" actId="47"/>
        <pc:sldMkLst>
          <pc:docMk/>
          <pc:sldMk cId="1794489528" sldId="283"/>
        </pc:sldMkLst>
      </pc:sldChg>
      <pc:sldChg chg="del">
        <pc:chgData name="Ana Slavec" userId="61ae62f6-9347-4590-919c-525d794b9530" providerId="ADAL" clId="{A865685E-02D7-4AB7-8C8E-4E583FBB6506}" dt="2024-04-12T11:56:39.431" v="547" actId="47"/>
        <pc:sldMkLst>
          <pc:docMk/>
          <pc:sldMk cId="1286155529" sldId="284"/>
        </pc:sldMkLst>
      </pc:sldChg>
      <pc:sldChg chg="addSp delSp modSp add mod">
        <pc:chgData name="Ana Slavec" userId="61ae62f6-9347-4590-919c-525d794b9530" providerId="ADAL" clId="{A865685E-02D7-4AB7-8C8E-4E583FBB6506}" dt="2024-04-26T12:23:31.004" v="12051" actId="947"/>
        <pc:sldMkLst>
          <pc:docMk/>
          <pc:sldMk cId="4006124829" sldId="284"/>
        </pc:sldMkLst>
        <pc:spChg chg="mod">
          <ac:chgData name="Ana Slavec" userId="61ae62f6-9347-4590-919c-525d794b9530" providerId="ADAL" clId="{A865685E-02D7-4AB7-8C8E-4E583FBB6506}" dt="2024-04-19T00:48:44.700" v="2990" actId="20577"/>
          <ac:spMkLst>
            <pc:docMk/>
            <pc:sldMk cId="4006124829" sldId="284"/>
            <ac:spMk id="2" creationId="{6B664A6E-D026-E255-FBD8-972D0E6C3E21}"/>
          </ac:spMkLst>
        </pc:spChg>
        <pc:spChg chg="mod">
          <ac:chgData name="Ana Slavec" userId="61ae62f6-9347-4590-919c-525d794b9530" providerId="ADAL" clId="{A865685E-02D7-4AB7-8C8E-4E583FBB6506}" dt="2024-04-26T12:23:31.004" v="12051" actId="947"/>
          <ac:spMkLst>
            <pc:docMk/>
            <pc:sldMk cId="4006124829" sldId="284"/>
            <ac:spMk id="3" creationId="{178FA35C-2DC7-E2D6-A516-F8D730DD5525}"/>
          </ac:spMkLst>
        </pc:spChg>
        <pc:picChg chg="add mod">
          <ac:chgData name="Ana Slavec" userId="61ae62f6-9347-4590-919c-525d794b9530" providerId="ADAL" clId="{A865685E-02D7-4AB7-8C8E-4E583FBB6506}" dt="2024-04-25T22:38:16.909" v="5816" actId="1076"/>
          <ac:picMkLst>
            <pc:docMk/>
            <pc:sldMk cId="4006124829" sldId="284"/>
            <ac:picMk id="4" creationId="{03565FF8-CA2D-BC72-E246-69319DDEAC70}"/>
          </ac:picMkLst>
        </pc:picChg>
        <pc:picChg chg="del">
          <ac:chgData name="Ana Slavec" userId="61ae62f6-9347-4590-919c-525d794b9530" providerId="ADAL" clId="{A865685E-02D7-4AB7-8C8E-4E583FBB6506}" dt="2024-04-19T00:48:09.547" v="2982" actId="478"/>
          <ac:picMkLst>
            <pc:docMk/>
            <pc:sldMk cId="4006124829" sldId="284"/>
            <ac:picMk id="7" creationId="{613C187C-6DF0-8127-338E-EEFCF35DD812}"/>
          </ac:picMkLst>
        </pc:picChg>
        <pc:picChg chg="del">
          <ac:chgData name="Ana Slavec" userId="61ae62f6-9347-4590-919c-525d794b9530" providerId="ADAL" clId="{A865685E-02D7-4AB7-8C8E-4E583FBB6506}" dt="2024-04-19T00:48:04.232" v="2979" actId="478"/>
          <ac:picMkLst>
            <pc:docMk/>
            <pc:sldMk cId="4006124829" sldId="284"/>
            <ac:picMk id="13" creationId="{5DFF9CF2-F1B7-FBE8-EDC8-A613AC3AB1F9}"/>
          </ac:picMkLst>
        </pc:picChg>
        <pc:picChg chg="del">
          <ac:chgData name="Ana Slavec" userId="61ae62f6-9347-4590-919c-525d794b9530" providerId="ADAL" clId="{A865685E-02D7-4AB7-8C8E-4E583FBB6506}" dt="2024-04-19T00:48:03.470" v="2978" actId="478"/>
          <ac:picMkLst>
            <pc:docMk/>
            <pc:sldMk cId="4006124829" sldId="284"/>
            <ac:picMk id="15" creationId="{1DCCA2E6-AAA0-090B-D503-0B2C9307182D}"/>
          </ac:picMkLst>
        </pc:picChg>
        <pc:picChg chg="del">
          <ac:chgData name="Ana Slavec" userId="61ae62f6-9347-4590-919c-525d794b9530" providerId="ADAL" clId="{A865685E-02D7-4AB7-8C8E-4E583FBB6506}" dt="2024-04-19T00:48:11.737" v="2983" actId="478"/>
          <ac:picMkLst>
            <pc:docMk/>
            <pc:sldMk cId="4006124829" sldId="284"/>
            <ac:picMk id="19" creationId="{09E4DE92-F744-0BA8-5CD1-D70EDE9F35D9}"/>
          </ac:picMkLst>
        </pc:picChg>
      </pc:sldChg>
      <pc:sldChg chg="del">
        <pc:chgData name="Ana Slavec" userId="61ae62f6-9347-4590-919c-525d794b9530" providerId="ADAL" clId="{A865685E-02D7-4AB7-8C8E-4E583FBB6506}" dt="2024-04-12T11:56:40.316" v="548" actId="47"/>
        <pc:sldMkLst>
          <pc:docMk/>
          <pc:sldMk cId="216824764" sldId="285"/>
        </pc:sldMkLst>
      </pc:sldChg>
      <pc:sldChg chg="addSp modSp add mod">
        <pc:chgData name="Ana Slavec" userId="61ae62f6-9347-4590-919c-525d794b9530" providerId="ADAL" clId="{A865685E-02D7-4AB7-8C8E-4E583FBB6506}" dt="2024-04-26T20:23:58.732" v="14178" actId="1076"/>
        <pc:sldMkLst>
          <pc:docMk/>
          <pc:sldMk cId="1387131324" sldId="285"/>
        </pc:sldMkLst>
        <pc:spChg chg="mod">
          <ac:chgData name="Ana Slavec" userId="61ae62f6-9347-4590-919c-525d794b9530" providerId="ADAL" clId="{A865685E-02D7-4AB7-8C8E-4E583FBB6506}" dt="2024-04-26T20:23:44.739" v="14176" actId="13822"/>
          <ac:spMkLst>
            <pc:docMk/>
            <pc:sldMk cId="1387131324" sldId="285"/>
            <ac:spMk id="2" creationId="{11018F63-2F44-4B0C-93CE-B1F365350635}"/>
          </ac:spMkLst>
        </pc:spChg>
        <pc:spChg chg="mod">
          <ac:chgData name="Ana Slavec" userId="61ae62f6-9347-4590-919c-525d794b9530" providerId="ADAL" clId="{A865685E-02D7-4AB7-8C8E-4E583FBB6506}" dt="2024-04-19T01:13:14.672" v="4486" actId="20577"/>
          <ac:spMkLst>
            <pc:docMk/>
            <pc:sldMk cId="1387131324" sldId="285"/>
            <ac:spMk id="3" creationId="{8074E166-AAFB-4864-AE6D-8EFD138010D1}"/>
          </ac:spMkLst>
        </pc:spChg>
        <pc:picChg chg="add mod">
          <ac:chgData name="Ana Slavec" userId="61ae62f6-9347-4590-919c-525d794b9530" providerId="ADAL" clId="{A865685E-02D7-4AB7-8C8E-4E583FBB6506}" dt="2024-04-26T20:23:58.732" v="14178" actId="1076"/>
          <ac:picMkLst>
            <pc:docMk/>
            <pc:sldMk cId="1387131324" sldId="285"/>
            <ac:picMk id="4" creationId="{CB97FE45-1020-B85F-7811-58BBBC34EC9F}"/>
          </ac:picMkLst>
        </pc:picChg>
      </pc:sldChg>
      <pc:sldChg chg="addSp delSp modSp add mod">
        <pc:chgData name="Ana Slavec" userId="61ae62f6-9347-4590-919c-525d794b9530" providerId="ADAL" clId="{A865685E-02D7-4AB7-8C8E-4E583FBB6506}" dt="2024-04-19T01:14:46.505" v="4544"/>
        <pc:sldMkLst>
          <pc:docMk/>
          <pc:sldMk cId="3878850241" sldId="286"/>
        </pc:sldMkLst>
        <pc:spChg chg="mod">
          <ac:chgData name="Ana Slavec" userId="61ae62f6-9347-4590-919c-525d794b9530" providerId="ADAL" clId="{A865685E-02D7-4AB7-8C8E-4E583FBB6506}" dt="2024-04-19T01:14:38.911" v="4543" actId="6549"/>
          <ac:spMkLst>
            <pc:docMk/>
            <pc:sldMk cId="3878850241" sldId="286"/>
            <ac:spMk id="2" creationId="{11018F63-2F44-4B0C-93CE-B1F365350635}"/>
          </ac:spMkLst>
        </pc:spChg>
        <pc:spChg chg="del">
          <ac:chgData name="Ana Slavec" userId="61ae62f6-9347-4590-919c-525d794b9530" providerId="ADAL" clId="{A865685E-02D7-4AB7-8C8E-4E583FBB6506}" dt="2024-04-19T01:14:19.744" v="4488" actId="478"/>
          <ac:spMkLst>
            <pc:docMk/>
            <pc:sldMk cId="3878850241" sldId="286"/>
            <ac:spMk id="3" creationId="{8074E166-AAFB-4864-AE6D-8EFD138010D1}"/>
          </ac:spMkLst>
        </pc:spChg>
        <pc:spChg chg="add del mod">
          <ac:chgData name="Ana Slavec" userId="61ae62f6-9347-4590-919c-525d794b9530" providerId="ADAL" clId="{A865685E-02D7-4AB7-8C8E-4E583FBB6506}" dt="2024-04-19T01:14:26.632" v="4491" actId="478"/>
          <ac:spMkLst>
            <pc:docMk/>
            <pc:sldMk cId="3878850241" sldId="286"/>
            <ac:spMk id="7" creationId="{E64AAE3F-E5AA-7B2C-8190-B0C4687D9372}"/>
          </ac:spMkLst>
        </pc:spChg>
        <pc:spChg chg="add mod">
          <ac:chgData name="Ana Slavec" userId="61ae62f6-9347-4590-919c-525d794b9530" providerId="ADAL" clId="{A865685E-02D7-4AB7-8C8E-4E583FBB6506}" dt="2024-04-19T01:14:46.505" v="4544"/>
          <ac:spMkLst>
            <pc:docMk/>
            <pc:sldMk cId="3878850241" sldId="286"/>
            <ac:spMk id="10" creationId="{20C73C55-F6F4-227A-BA1B-E56ED1F58E2F}"/>
          </ac:spMkLst>
        </pc:spChg>
        <pc:picChg chg="del">
          <ac:chgData name="Ana Slavec" userId="61ae62f6-9347-4590-919c-525d794b9530" providerId="ADAL" clId="{A865685E-02D7-4AB7-8C8E-4E583FBB6506}" dt="2024-04-19T01:14:20.919" v="4489" actId="478"/>
          <ac:picMkLst>
            <pc:docMk/>
            <pc:sldMk cId="3878850241" sldId="286"/>
            <ac:picMk id="4" creationId="{CB97FE45-1020-B85F-7811-58BBBC34EC9F}"/>
          </ac:picMkLst>
        </pc:picChg>
        <pc:picChg chg="add mod">
          <ac:chgData name="Ana Slavec" userId="61ae62f6-9347-4590-919c-525d794b9530" providerId="ADAL" clId="{A865685E-02D7-4AB7-8C8E-4E583FBB6506}" dt="2024-04-19T01:14:46.505" v="4544"/>
          <ac:picMkLst>
            <pc:docMk/>
            <pc:sldMk cId="3878850241" sldId="286"/>
            <ac:picMk id="8" creationId="{567FA948-EBEC-FDB2-2CDA-CDDCFF730F87}"/>
          </ac:picMkLst>
        </pc:picChg>
        <pc:picChg chg="add mod">
          <ac:chgData name="Ana Slavec" userId="61ae62f6-9347-4590-919c-525d794b9530" providerId="ADAL" clId="{A865685E-02D7-4AB7-8C8E-4E583FBB6506}" dt="2024-04-19T01:14:46.505" v="4544"/>
          <ac:picMkLst>
            <pc:docMk/>
            <pc:sldMk cId="3878850241" sldId="286"/>
            <ac:picMk id="9" creationId="{02D8C5D9-9678-799B-F2F8-26BB91655F90}"/>
          </ac:picMkLst>
        </pc:picChg>
      </pc:sldChg>
      <pc:sldChg chg="del">
        <pc:chgData name="Ana Slavec" userId="61ae62f6-9347-4590-919c-525d794b9530" providerId="ADAL" clId="{A865685E-02D7-4AB7-8C8E-4E583FBB6506}" dt="2024-04-12T11:56:38.389" v="546" actId="47"/>
        <pc:sldMkLst>
          <pc:docMk/>
          <pc:sldMk cId="4011512253" sldId="286"/>
        </pc:sldMkLst>
      </pc:sldChg>
      <pc:sldChg chg="del">
        <pc:chgData name="Ana Slavec" userId="61ae62f6-9347-4590-919c-525d794b9530" providerId="ADAL" clId="{A865685E-02D7-4AB7-8C8E-4E583FBB6506}" dt="2024-04-12T11:56:43.312" v="549" actId="47"/>
        <pc:sldMkLst>
          <pc:docMk/>
          <pc:sldMk cId="2255793567" sldId="287"/>
        </pc:sldMkLst>
      </pc:sldChg>
      <pc:sldChg chg="add del">
        <pc:chgData name="Ana Slavec" userId="61ae62f6-9347-4590-919c-525d794b9530" providerId="ADAL" clId="{A865685E-02D7-4AB7-8C8E-4E583FBB6506}" dt="2024-04-25T22:28:48.610" v="5200" actId="47"/>
        <pc:sldMkLst>
          <pc:docMk/>
          <pc:sldMk cId="3094761654" sldId="287"/>
        </pc:sldMkLst>
      </pc:sldChg>
      <pc:sldChg chg="delSp add del mod">
        <pc:chgData name="Ana Slavec" userId="61ae62f6-9347-4590-919c-525d794b9530" providerId="ADAL" clId="{A865685E-02D7-4AB7-8C8E-4E583FBB6506}" dt="2024-04-26T13:08:15.785" v="13154" actId="47"/>
        <pc:sldMkLst>
          <pc:docMk/>
          <pc:sldMk cId="2726333298" sldId="288"/>
        </pc:sldMkLst>
        <pc:picChg chg="del">
          <ac:chgData name="Ana Slavec" userId="61ae62f6-9347-4590-919c-525d794b9530" providerId="ADAL" clId="{A865685E-02D7-4AB7-8C8E-4E583FBB6506}" dt="2024-04-26T13:03:05.164" v="13144" actId="21"/>
          <ac:picMkLst>
            <pc:docMk/>
            <pc:sldMk cId="2726333298" sldId="288"/>
            <ac:picMk id="6" creationId="{39870C21-2A20-4188-AAEB-D010346EA27D}"/>
          </ac:picMkLst>
        </pc:picChg>
        <pc:picChg chg="del">
          <ac:chgData name="Ana Slavec" userId="61ae62f6-9347-4590-919c-525d794b9530" providerId="ADAL" clId="{A865685E-02D7-4AB7-8C8E-4E583FBB6506}" dt="2024-04-26T13:03:01.029" v="13143" actId="478"/>
          <ac:picMkLst>
            <pc:docMk/>
            <pc:sldMk cId="2726333298" sldId="288"/>
            <ac:picMk id="8" creationId="{1B29E1B5-CCF1-41D5-BBBF-6BC2A350EF3E}"/>
          </ac:picMkLst>
        </pc:picChg>
      </pc:sldChg>
      <pc:sldChg chg="addSp delSp modSp add mod">
        <pc:chgData name="Ana Slavec" userId="61ae62f6-9347-4590-919c-525d794b9530" providerId="ADAL" clId="{A865685E-02D7-4AB7-8C8E-4E583FBB6506}" dt="2024-04-26T12:27:40.606" v="12262" actId="1076"/>
        <pc:sldMkLst>
          <pc:docMk/>
          <pc:sldMk cId="3806611062" sldId="289"/>
        </pc:sldMkLst>
        <pc:spChg chg="mod">
          <ac:chgData name="Ana Slavec" userId="61ae62f6-9347-4590-919c-525d794b9530" providerId="ADAL" clId="{A865685E-02D7-4AB7-8C8E-4E583FBB6506}" dt="2024-04-26T12:27:31.233" v="12261" actId="20577"/>
          <ac:spMkLst>
            <pc:docMk/>
            <pc:sldMk cId="3806611062" sldId="289"/>
            <ac:spMk id="3" creationId="{178FA35C-2DC7-E2D6-A516-F8D730DD5525}"/>
          </ac:spMkLst>
        </pc:spChg>
        <pc:spChg chg="mod">
          <ac:chgData name="Ana Slavec" userId="61ae62f6-9347-4590-919c-525d794b9530" providerId="ADAL" clId="{A865685E-02D7-4AB7-8C8E-4E583FBB6506}" dt="2024-04-25T22:28:23.316" v="5199" actId="20577"/>
          <ac:spMkLst>
            <pc:docMk/>
            <pc:sldMk cId="3806611062" sldId="289"/>
            <ac:spMk id="4" creationId="{95DD4E0E-39A1-88ED-366A-9478ECFCE1DB}"/>
          </ac:spMkLst>
        </pc:spChg>
        <pc:picChg chg="add mod">
          <ac:chgData name="Ana Slavec" userId="61ae62f6-9347-4590-919c-525d794b9530" providerId="ADAL" clId="{A865685E-02D7-4AB7-8C8E-4E583FBB6506}" dt="2024-04-26T12:27:40.606" v="12262" actId="1076"/>
          <ac:picMkLst>
            <pc:docMk/>
            <pc:sldMk cId="3806611062" sldId="289"/>
            <ac:picMk id="2" creationId="{47E9FCCD-6ACB-22BE-3014-5C1E3458ADFF}"/>
          </ac:picMkLst>
        </pc:picChg>
        <pc:picChg chg="del">
          <ac:chgData name="Ana Slavec" userId="61ae62f6-9347-4590-919c-525d794b9530" providerId="ADAL" clId="{A865685E-02D7-4AB7-8C8E-4E583FBB6506}" dt="2024-04-25T22:29:26.309" v="5201" actId="478"/>
          <ac:picMkLst>
            <pc:docMk/>
            <pc:sldMk cId="3806611062" sldId="289"/>
            <ac:picMk id="6" creationId="{1D02901E-A604-4431-8A6F-FF6E7CD5D4CD}"/>
          </ac:picMkLst>
        </pc:picChg>
      </pc:sldChg>
      <pc:sldChg chg="addSp delSp modSp add mod">
        <pc:chgData name="Ana Slavec" userId="61ae62f6-9347-4590-919c-525d794b9530" providerId="ADAL" clId="{A865685E-02D7-4AB7-8C8E-4E583FBB6506}" dt="2024-04-25T23:33:07.546" v="6626" actId="14100"/>
        <pc:sldMkLst>
          <pc:docMk/>
          <pc:sldMk cId="814306477" sldId="290"/>
        </pc:sldMkLst>
        <pc:spChg chg="del">
          <ac:chgData name="Ana Slavec" userId="61ae62f6-9347-4590-919c-525d794b9530" providerId="ADAL" clId="{A865685E-02D7-4AB7-8C8E-4E583FBB6506}" dt="2024-04-25T23:29:47.210" v="6606" actId="478"/>
          <ac:spMkLst>
            <pc:docMk/>
            <pc:sldMk cId="814306477" sldId="290"/>
            <ac:spMk id="3" creationId="{178FA35C-2DC7-E2D6-A516-F8D730DD5525}"/>
          </ac:spMkLst>
        </pc:spChg>
        <pc:spChg chg="mod">
          <ac:chgData name="Ana Slavec" userId="61ae62f6-9347-4590-919c-525d794b9530" providerId="ADAL" clId="{A865685E-02D7-4AB7-8C8E-4E583FBB6506}" dt="2024-04-25T23:32:47.249" v="6625" actId="20577"/>
          <ac:spMkLst>
            <pc:docMk/>
            <pc:sldMk cId="814306477" sldId="290"/>
            <ac:spMk id="4" creationId="{95DD4E0E-39A1-88ED-366A-9478ECFCE1DB}"/>
          </ac:spMkLst>
        </pc:spChg>
        <pc:spChg chg="add del mod">
          <ac:chgData name="Ana Slavec" userId="61ae62f6-9347-4590-919c-525d794b9530" providerId="ADAL" clId="{A865685E-02D7-4AB7-8C8E-4E583FBB6506}" dt="2024-04-25T23:29:48.559" v="6608" actId="22"/>
          <ac:spMkLst>
            <pc:docMk/>
            <pc:sldMk cId="814306477" sldId="290"/>
            <ac:spMk id="7" creationId="{AFFDF583-9B57-2441-1098-03446BFAF4FA}"/>
          </ac:spMkLst>
        </pc:spChg>
        <pc:picChg chg="del">
          <ac:chgData name="Ana Slavec" userId="61ae62f6-9347-4590-919c-525d794b9530" providerId="ADAL" clId="{A865685E-02D7-4AB7-8C8E-4E583FBB6506}" dt="2024-04-25T22:54:02.447" v="6222" actId="478"/>
          <ac:picMkLst>
            <pc:docMk/>
            <pc:sldMk cId="814306477" sldId="290"/>
            <ac:picMk id="2" creationId="{47E9FCCD-6ACB-22BE-3014-5C1E3458ADFF}"/>
          </ac:picMkLst>
        </pc:picChg>
        <pc:picChg chg="add mod ord">
          <ac:chgData name="Ana Slavec" userId="61ae62f6-9347-4590-919c-525d794b9530" providerId="ADAL" clId="{A865685E-02D7-4AB7-8C8E-4E583FBB6506}" dt="2024-04-25T23:33:07.546" v="6626" actId="14100"/>
          <ac:picMkLst>
            <pc:docMk/>
            <pc:sldMk cId="814306477" sldId="290"/>
            <ac:picMk id="9" creationId="{50954B15-0968-B110-C2AE-8A8582FF1003}"/>
          </ac:picMkLst>
        </pc:picChg>
        <pc:picChg chg="add del mod">
          <ac:chgData name="Ana Slavec" userId="61ae62f6-9347-4590-919c-525d794b9530" providerId="ADAL" clId="{A865685E-02D7-4AB7-8C8E-4E583FBB6506}" dt="2024-04-25T23:31:10.472" v="6612" actId="478"/>
          <ac:picMkLst>
            <pc:docMk/>
            <pc:sldMk cId="814306477" sldId="290"/>
            <ac:picMk id="11" creationId="{1582F544-9A6A-8E80-3AFE-23EEEFFED280}"/>
          </ac:picMkLst>
        </pc:picChg>
        <pc:picChg chg="add mod">
          <ac:chgData name="Ana Slavec" userId="61ae62f6-9347-4590-919c-525d794b9530" providerId="ADAL" clId="{A865685E-02D7-4AB7-8C8E-4E583FBB6506}" dt="2024-04-25T23:31:17.864" v="6614" actId="1076"/>
          <ac:picMkLst>
            <pc:docMk/>
            <pc:sldMk cId="814306477" sldId="290"/>
            <ac:picMk id="13" creationId="{42E4EBCE-E14F-887B-A636-967B3E9E2E7B}"/>
          </ac:picMkLst>
        </pc:picChg>
        <pc:picChg chg="add mod">
          <ac:chgData name="Ana Slavec" userId="61ae62f6-9347-4590-919c-525d794b9530" providerId="ADAL" clId="{A865685E-02D7-4AB7-8C8E-4E583FBB6506}" dt="2024-04-25T23:32:39.192" v="6618" actId="1076"/>
          <ac:picMkLst>
            <pc:docMk/>
            <pc:sldMk cId="814306477" sldId="290"/>
            <ac:picMk id="15" creationId="{8ADC8A0E-CBF5-BAD2-6945-D749FB452282}"/>
          </ac:picMkLst>
        </pc:picChg>
      </pc:sldChg>
      <pc:sldChg chg="add del ord">
        <pc:chgData name="Ana Slavec" userId="61ae62f6-9347-4590-919c-525d794b9530" providerId="ADAL" clId="{A865685E-02D7-4AB7-8C8E-4E583FBB6506}" dt="2024-04-26T13:09:09.616" v="13213" actId="47"/>
        <pc:sldMkLst>
          <pc:docMk/>
          <pc:sldMk cId="2919925052" sldId="381"/>
        </pc:sldMkLst>
      </pc:sldChg>
      <pc:sldChg chg="modSp add del mod">
        <pc:chgData name="Ana Slavec" userId="61ae62f6-9347-4590-919c-525d794b9530" providerId="ADAL" clId="{A865685E-02D7-4AB7-8C8E-4E583FBB6506}" dt="2024-04-26T13:36:33.557" v="14076"/>
        <pc:sldMkLst>
          <pc:docMk/>
          <pc:sldMk cId="113208438" sldId="392"/>
        </pc:sldMkLst>
        <pc:spChg chg="mod">
          <ac:chgData name="Ana Slavec" userId="61ae62f6-9347-4590-919c-525d794b9530" providerId="ADAL" clId="{A865685E-02D7-4AB7-8C8E-4E583FBB6506}" dt="2024-04-26T13:36:33.151" v="14075" actId="20577"/>
          <ac:spMkLst>
            <pc:docMk/>
            <pc:sldMk cId="113208438" sldId="392"/>
            <ac:spMk id="2" creationId="{11018F63-2F44-4B0C-93CE-B1F365350635}"/>
          </ac:spMkLst>
        </pc:spChg>
      </pc:sldChg>
      <pc:sldChg chg="add del">
        <pc:chgData name="Ana Slavec" userId="61ae62f6-9347-4590-919c-525d794b9530" providerId="ADAL" clId="{A865685E-02D7-4AB7-8C8E-4E583FBB6506}" dt="2024-04-25T22:59:04.830" v="6605" actId="47"/>
        <pc:sldMkLst>
          <pc:docMk/>
          <pc:sldMk cId="4153351171" sldId="400"/>
        </pc:sldMkLst>
      </pc:sldChg>
      <pc:sldChg chg="addSp delSp modSp add mod">
        <pc:chgData name="Ana Slavec" userId="61ae62f6-9347-4590-919c-525d794b9530" providerId="ADAL" clId="{A865685E-02D7-4AB7-8C8E-4E583FBB6506}" dt="2024-04-25T22:59:02.086" v="6604" actId="20577"/>
        <pc:sldMkLst>
          <pc:docMk/>
          <pc:sldMk cId="3554740868" sldId="401"/>
        </pc:sldMkLst>
        <pc:spChg chg="mod">
          <ac:chgData name="Ana Slavec" userId="61ae62f6-9347-4590-919c-525d794b9530" providerId="ADAL" clId="{A865685E-02D7-4AB7-8C8E-4E583FBB6506}" dt="2024-04-25T22:55:08.981" v="6252" actId="20577"/>
          <ac:spMkLst>
            <pc:docMk/>
            <pc:sldMk cId="3554740868" sldId="401"/>
            <ac:spMk id="2" creationId="{11018F63-2F44-4B0C-93CE-B1F365350635}"/>
          </ac:spMkLst>
        </pc:spChg>
        <pc:spChg chg="del">
          <ac:chgData name="Ana Slavec" userId="61ae62f6-9347-4590-919c-525d794b9530" providerId="ADAL" clId="{A865685E-02D7-4AB7-8C8E-4E583FBB6506}" dt="2024-04-25T22:54:58.729" v="6225" actId="478"/>
          <ac:spMkLst>
            <pc:docMk/>
            <pc:sldMk cId="3554740868" sldId="401"/>
            <ac:spMk id="3" creationId="{8074E166-AAFB-4864-AE6D-8EFD138010D1}"/>
          </ac:spMkLst>
        </pc:spChg>
        <pc:spChg chg="add mod">
          <ac:chgData name="Ana Slavec" userId="61ae62f6-9347-4590-919c-525d794b9530" providerId="ADAL" clId="{A865685E-02D7-4AB7-8C8E-4E583FBB6506}" dt="2024-04-25T22:55:40.224" v="6268" actId="20577"/>
          <ac:spMkLst>
            <pc:docMk/>
            <pc:sldMk cId="3554740868" sldId="401"/>
            <ac:spMk id="7" creationId="{787331A7-248D-A0A7-FDC2-921BF9D108C5}"/>
          </ac:spMkLst>
        </pc:spChg>
        <pc:graphicFrameChg chg="add mod modGraphic">
          <ac:chgData name="Ana Slavec" userId="61ae62f6-9347-4590-919c-525d794b9530" providerId="ADAL" clId="{A865685E-02D7-4AB7-8C8E-4E583FBB6506}" dt="2024-04-25T22:59:02.086" v="6604" actId="20577"/>
          <ac:graphicFrameMkLst>
            <pc:docMk/>
            <pc:sldMk cId="3554740868" sldId="401"/>
            <ac:graphicFrameMk id="8" creationId="{4E58CF20-FC0F-2CA0-B9D4-3C0132A11D24}"/>
          </ac:graphicFrameMkLst>
        </pc:graphicFrameChg>
        <pc:picChg chg="del">
          <ac:chgData name="Ana Slavec" userId="61ae62f6-9347-4590-919c-525d794b9530" providerId="ADAL" clId="{A865685E-02D7-4AB7-8C8E-4E583FBB6506}" dt="2024-04-25T22:55:01.751" v="6226" actId="478"/>
          <ac:picMkLst>
            <pc:docMk/>
            <pc:sldMk cId="3554740868" sldId="401"/>
            <ac:picMk id="4" creationId="{CB97FE45-1020-B85F-7811-58BBBC34EC9F}"/>
          </ac:picMkLst>
        </pc:picChg>
      </pc:sldChg>
      <pc:sldChg chg="addSp delSp modSp add mod modClrScheme chgLayout">
        <pc:chgData name="Ana Slavec" userId="61ae62f6-9347-4590-919c-525d794b9530" providerId="ADAL" clId="{A865685E-02D7-4AB7-8C8E-4E583FBB6506}" dt="2024-04-26T20:24:39.572" v="14184" actId="20577"/>
        <pc:sldMkLst>
          <pc:docMk/>
          <pc:sldMk cId="1464428626" sldId="402"/>
        </pc:sldMkLst>
        <pc:spChg chg="mod ord">
          <ac:chgData name="Ana Slavec" userId="61ae62f6-9347-4590-919c-525d794b9530" providerId="ADAL" clId="{A865685E-02D7-4AB7-8C8E-4E583FBB6506}" dt="2024-04-26T20:24:39.572" v="14184" actId="20577"/>
          <ac:spMkLst>
            <pc:docMk/>
            <pc:sldMk cId="1464428626" sldId="402"/>
            <ac:spMk id="2" creationId="{11018F63-2F44-4B0C-93CE-B1F365350635}"/>
          </ac:spMkLst>
        </pc:spChg>
        <pc:spChg chg="del mod">
          <ac:chgData name="Ana Slavec" userId="61ae62f6-9347-4590-919c-525d794b9530" providerId="ADAL" clId="{A865685E-02D7-4AB7-8C8E-4E583FBB6506}" dt="2024-04-25T23:38:12.118" v="6662" actId="478"/>
          <ac:spMkLst>
            <pc:docMk/>
            <pc:sldMk cId="1464428626" sldId="402"/>
            <ac:spMk id="3" creationId="{8074E166-AAFB-4864-AE6D-8EFD138010D1}"/>
          </ac:spMkLst>
        </pc:spChg>
        <pc:spChg chg="mod ord">
          <ac:chgData name="Ana Slavec" userId="61ae62f6-9347-4590-919c-525d794b9530" providerId="ADAL" clId="{A865685E-02D7-4AB7-8C8E-4E583FBB6506}" dt="2024-04-25T23:38:30.079" v="6663" actId="700"/>
          <ac:spMkLst>
            <pc:docMk/>
            <pc:sldMk cId="1464428626" sldId="402"/>
            <ac:spMk id="5" creationId="{7C1D4504-CC61-4254-A403-EC64B0D659D6}"/>
          </ac:spMkLst>
        </pc:spChg>
        <pc:spChg chg="add del mod ord">
          <ac:chgData name="Ana Slavec" userId="61ae62f6-9347-4590-919c-525d794b9530" providerId="ADAL" clId="{A865685E-02D7-4AB7-8C8E-4E583FBB6506}" dt="2024-04-25T23:38:30.079" v="6663" actId="700"/>
          <ac:spMkLst>
            <pc:docMk/>
            <pc:sldMk cId="1464428626" sldId="402"/>
            <ac:spMk id="7" creationId="{2BDA011E-375A-B688-AB0E-BAB79F29941E}"/>
          </ac:spMkLst>
        </pc:spChg>
        <pc:spChg chg="add mod ord">
          <ac:chgData name="Ana Slavec" userId="61ae62f6-9347-4590-919c-525d794b9530" providerId="ADAL" clId="{A865685E-02D7-4AB7-8C8E-4E583FBB6506}" dt="2024-04-25T23:43:50.171" v="7326" actId="20577"/>
          <ac:spMkLst>
            <pc:docMk/>
            <pc:sldMk cId="1464428626" sldId="402"/>
            <ac:spMk id="8" creationId="{11FBCB69-FD7E-2C89-F8F1-D06887D7281E}"/>
          </ac:spMkLst>
        </pc:spChg>
        <pc:spChg chg="add mod ord">
          <ac:chgData name="Ana Slavec" userId="61ae62f6-9347-4590-919c-525d794b9530" providerId="ADAL" clId="{A865685E-02D7-4AB7-8C8E-4E583FBB6506}" dt="2024-04-25T23:43:48.766" v="7312" actId="27636"/>
          <ac:spMkLst>
            <pc:docMk/>
            <pc:sldMk cId="1464428626" sldId="402"/>
            <ac:spMk id="9" creationId="{F18CCCFC-07ED-27AB-9AB8-E7D4A046A97A}"/>
          </ac:spMkLst>
        </pc:spChg>
        <pc:spChg chg="add del">
          <ac:chgData name="Ana Slavec" userId="61ae62f6-9347-4590-919c-525d794b9530" providerId="ADAL" clId="{A865685E-02D7-4AB7-8C8E-4E583FBB6506}" dt="2024-04-25T23:44:17.693" v="7330" actId="22"/>
          <ac:spMkLst>
            <pc:docMk/>
            <pc:sldMk cId="1464428626" sldId="402"/>
            <ac:spMk id="11" creationId="{208D8E11-604A-B799-8F42-10A85015316D}"/>
          </ac:spMkLst>
        </pc:spChg>
        <pc:picChg chg="del">
          <ac:chgData name="Ana Slavec" userId="61ae62f6-9347-4590-919c-525d794b9530" providerId="ADAL" clId="{A865685E-02D7-4AB7-8C8E-4E583FBB6506}" dt="2024-04-25T23:38:09.449" v="6659" actId="478"/>
          <ac:picMkLst>
            <pc:docMk/>
            <pc:sldMk cId="1464428626" sldId="402"/>
            <ac:picMk id="4" creationId="{CB97FE45-1020-B85F-7811-58BBBC34EC9F}"/>
          </ac:picMkLst>
        </pc:picChg>
      </pc:sldChg>
      <pc:sldChg chg="add del">
        <pc:chgData name="Ana Slavec" userId="61ae62f6-9347-4590-919c-525d794b9530" providerId="ADAL" clId="{A865685E-02D7-4AB7-8C8E-4E583FBB6506}" dt="2024-04-25T23:44:16.410" v="7329"/>
        <pc:sldMkLst>
          <pc:docMk/>
          <pc:sldMk cId="2953589939" sldId="403"/>
        </pc:sldMkLst>
      </pc:sldChg>
      <pc:sldChg chg="addSp delSp modSp add mod">
        <pc:chgData name="Ana Slavec" userId="61ae62f6-9347-4590-919c-525d794b9530" providerId="ADAL" clId="{A865685E-02D7-4AB7-8C8E-4E583FBB6506}" dt="2024-04-25T23:52:46.693" v="8133" actId="20577"/>
        <pc:sldMkLst>
          <pc:docMk/>
          <pc:sldMk cId="3243607186" sldId="403"/>
        </pc:sldMkLst>
        <pc:spChg chg="mod">
          <ac:chgData name="Ana Slavec" userId="61ae62f6-9347-4590-919c-525d794b9530" providerId="ADAL" clId="{A865685E-02D7-4AB7-8C8E-4E583FBB6506}" dt="2024-04-25T23:44:26.570" v="7353" actId="20577"/>
          <ac:spMkLst>
            <pc:docMk/>
            <pc:sldMk cId="3243607186" sldId="403"/>
            <ac:spMk id="2" creationId="{11018F63-2F44-4B0C-93CE-B1F365350635}"/>
          </ac:spMkLst>
        </pc:spChg>
        <pc:spChg chg="add del mod">
          <ac:chgData name="Ana Slavec" userId="61ae62f6-9347-4590-919c-525d794b9530" providerId="ADAL" clId="{A865685E-02D7-4AB7-8C8E-4E583FBB6506}" dt="2024-04-25T23:44:42.068" v="7357" actId="478"/>
          <ac:spMkLst>
            <pc:docMk/>
            <pc:sldMk cId="3243607186" sldId="403"/>
            <ac:spMk id="4" creationId="{44EAD48D-ABA3-9829-E7B7-A7C36629CB95}"/>
          </ac:spMkLst>
        </pc:spChg>
        <pc:spChg chg="mod">
          <ac:chgData name="Ana Slavec" userId="61ae62f6-9347-4590-919c-525d794b9530" providerId="ADAL" clId="{A865685E-02D7-4AB7-8C8E-4E583FBB6506}" dt="2024-04-25T23:52:46.693" v="8133" actId="20577"/>
          <ac:spMkLst>
            <pc:docMk/>
            <pc:sldMk cId="3243607186" sldId="403"/>
            <ac:spMk id="8" creationId="{11FBCB69-FD7E-2C89-F8F1-D06887D7281E}"/>
          </ac:spMkLst>
        </pc:spChg>
        <pc:spChg chg="del">
          <ac:chgData name="Ana Slavec" userId="61ae62f6-9347-4590-919c-525d794b9530" providerId="ADAL" clId="{A865685E-02D7-4AB7-8C8E-4E583FBB6506}" dt="2024-04-25T23:44:37.542" v="7355" actId="478"/>
          <ac:spMkLst>
            <pc:docMk/>
            <pc:sldMk cId="3243607186" sldId="403"/>
            <ac:spMk id="9" creationId="{F18CCCFC-07ED-27AB-9AB8-E7D4A046A97A}"/>
          </ac:spMkLst>
        </pc:spChg>
        <pc:picChg chg="add mod">
          <ac:chgData name="Ana Slavec" userId="61ae62f6-9347-4590-919c-525d794b9530" providerId="ADAL" clId="{A865685E-02D7-4AB7-8C8E-4E583FBB6506}" dt="2024-04-25T23:44:39.478" v="7356"/>
          <ac:picMkLst>
            <pc:docMk/>
            <pc:sldMk cId="3243607186" sldId="403"/>
            <ac:picMk id="6" creationId="{5C5CA8F4-5E6F-9E98-BA0F-9581C2E7EB82}"/>
          </ac:picMkLst>
        </pc:picChg>
        <pc:picChg chg="add mod">
          <ac:chgData name="Ana Slavec" userId="61ae62f6-9347-4590-919c-525d794b9530" providerId="ADAL" clId="{A865685E-02D7-4AB7-8C8E-4E583FBB6506}" dt="2024-04-25T23:44:39.478" v="7356"/>
          <ac:picMkLst>
            <pc:docMk/>
            <pc:sldMk cId="3243607186" sldId="403"/>
            <ac:picMk id="7" creationId="{FF098980-B5DA-AEF6-9B35-739570C2F81A}"/>
          </ac:picMkLst>
        </pc:picChg>
      </pc:sldChg>
      <pc:sldChg chg="addSp delSp modSp add mod">
        <pc:chgData name="Ana Slavec" userId="61ae62f6-9347-4590-919c-525d794b9530" providerId="ADAL" clId="{A865685E-02D7-4AB7-8C8E-4E583FBB6506}" dt="2024-04-26T12:31:05.203" v="12682" actId="20577"/>
        <pc:sldMkLst>
          <pc:docMk/>
          <pc:sldMk cId="3613885498" sldId="404"/>
        </pc:sldMkLst>
        <pc:spChg chg="mod">
          <ac:chgData name="Ana Slavec" userId="61ae62f6-9347-4590-919c-525d794b9530" providerId="ADAL" clId="{A865685E-02D7-4AB7-8C8E-4E583FBB6506}" dt="2024-04-25T23:51:19.886" v="7987" actId="404"/>
          <ac:spMkLst>
            <pc:docMk/>
            <pc:sldMk cId="3613885498" sldId="404"/>
            <ac:spMk id="2" creationId="{11018F63-2F44-4B0C-93CE-B1F365350635}"/>
          </ac:spMkLst>
        </pc:spChg>
        <pc:spChg chg="add mod">
          <ac:chgData name="Ana Slavec" userId="61ae62f6-9347-4590-919c-525d794b9530" providerId="ADAL" clId="{A865685E-02D7-4AB7-8C8E-4E583FBB6506}" dt="2024-04-26T12:31:05.203" v="12682" actId="20577"/>
          <ac:spMkLst>
            <pc:docMk/>
            <pc:sldMk cId="3613885498" sldId="404"/>
            <ac:spMk id="4" creationId="{393AF795-1BEE-D3E0-0AFC-6EDD19AFBAC4}"/>
          </ac:spMkLst>
        </pc:spChg>
        <pc:spChg chg="del">
          <ac:chgData name="Ana Slavec" userId="61ae62f6-9347-4590-919c-525d794b9530" providerId="ADAL" clId="{A865685E-02D7-4AB7-8C8E-4E583FBB6506}" dt="2024-04-25T23:46:28.931" v="7638" actId="478"/>
          <ac:spMkLst>
            <pc:docMk/>
            <pc:sldMk cId="3613885498" sldId="404"/>
            <ac:spMk id="8" creationId="{11FBCB69-FD7E-2C89-F8F1-D06887D7281E}"/>
          </ac:spMkLst>
        </pc:spChg>
        <pc:graphicFrameChg chg="add mod modGraphic">
          <ac:chgData name="Ana Slavec" userId="61ae62f6-9347-4590-919c-525d794b9530" providerId="ADAL" clId="{A865685E-02D7-4AB7-8C8E-4E583FBB6506}" dt="2024-04-25T23:47:07.728" v="7640" actId="12385"/>
          <ac:graphicFrameMkLst>
            <pc:docMk/>
            <pc:sldMk cId="3613885498" sldId="404"/>
            <ac:graphicFrameMk id="9" creationId="{7F9524E2-59B4-C12F-7C48-14A3C8BD6CC4}"/>
          </ac:graphicFrameMkLst>
        </pc:graphicFrameChg>
        <pc:graphicFrameChg chg="add mod modGraphic">
          <ac:chgData name="Ana Slavec" userId="61ae62f6-9347-4590-919c-525d794b9530" providerId="ADAL" clId="{A865685E-02D7-4AB7-8C8E-4E583FBB6506}" dt="2024-04-25T23:47:10.947" v="7641" actId="12385"/>
          <ac:graphicFrameMkLst>
            <pc:docMk/>
            <pc:sldMk cId="3613885498" sldId="404"/>
            <ac:graphicFrameMk id="10" creationId="{76A135DF-FCA1-F833-31EC-26C9B126E20A}"/>
          </ac:graphicFrameMkLst>
        </pc:graphicFrameChg>
        <pc:picChg chg="del">
          <ac:chgData name="Ana Slavec" userId="61ae62f6-9347-4590-919c-525d794b9530" providerId="ADAL" clId="{A865685E-02D7-4AB7-8C8E-4E583FBB6506}" dt="2024-04-25T23:46:26.822" v="7637" actId="478"/>
          <ac:picMkLst>
            <pc:docMk/>
            <pc:sldMk cId="3613885498" sldId="404"/>
            <ac:picMk id="6" creationId="{5C5CA8F4-5E6F-9E98-BA0F-9581C2E7EB82}"/>
          </ac:picMkLst>
        </pc:picChg>
        <pc:picChg chg="del">
          <ac:chgData name="Ana Slavec" userId="61ae62f6-9347-4590-919c-525d794b9530" providerId="ADAL" clId="{A865685E-02D7-4AB7-8C8E-4E583FBB6506}" dt="2024-04-25T23:46:25.910" v="7636" actId="478"/>
          <ac:picMkLst>
            <pc:docMk/>
            <pc:sldMk cId="3613885498" sldId="404"/>
            <ac:picMk id="7" creationId="{FF098980-B5DA-AEF6-9B35-739570C2F81A}"/>
          </ac:picMkLst>
        </pc:picChg>
      </pc:sldChg>
      <pc:sldChg chg="addSp delSp modSp add mod">
        <pc:chgData name="Ana Slavec" userId="61ae62f6-9347-4590-919c-525d794b9530" providerId="ADAL" clId="{A865685E-02D7-4AB7-8C8E-4E583FBB6506}" dt="2024-04-26T12:37:55.246" v="12684" actId="20577"/>
        <pc:sldMkLst>
          <pc:docMk/>
          <pc:sldMk cId="302008692" sldId="405"/>
        </pc:sldMkLst>
        <pc:spChg chg="mod">
          <ac:chgData name="Ana Slavec" userId="61ae62f6-9347-4590-919c-525d794b9530" providerId="ADAL" clId="{A865685E-02D7-4AB7-8C8E-4E583FBB6506}" dt="2024-04-25T23:51:30.403" v="7997" actId="20577"/>
          <ac:spMkLst>
            <pc:docMk/>
            <pc:sldMk cId="302008692" sldId="405"/>
            <ac:spMk id="2" creationId="{11018F63-2F44-4B0C-93CE-B1F365350635}"/>
          </ac:spMkLst>
        </pc:spChg>
        <pc:spChg chg="mod">
          <ac:chgData name="Ana Slavec" userId="61ae62f6-9347-4590-919c-525d794b9530" providerId="ADAL" clId="{A865685E-02D7-4AB7-8C8E-4E583FBB6506}" dt="2024-04-26T12:37:55.246" v="12684" actId="20577"/>
          <ac:spMkLst>
            <pc:docMk/>
            <pc:sldMk cId="302008692" sldId="405"/>
            <ac:spMk id="8" creationId="{11FBCB69-FD7E-2C89-F8F1-D06887D7281E}"/>
          </ac:spMkLst>
        </pc:spChg>
        <pc:picChg chg="add mod">
          <ac:chgData name="Ana Slavec" userId="61ae62f6-9347-4590-919c-525d794b9530" providerId="ADAL" clId="{A865685E-02D7-4AB7-8C8E-4E583FBB6506}" dt="2024-04-25T23:55:58.681" v="8250" actId="1076"/>
          <ac:picMkLst>
            <pc:docMk/>
            <pc:sldMk cId="302008692" sldId="405"/>
            <ac:picMk id="3" creationId="{724F3E72-8BAB-BA70-5D0F-B8A8D799756B}"/>
          </ac:picMkLst>
        </pc:picChg>
        <pc:picChg chg="del">
          <ac:chgData name="Ana Slavec" userId="61ae62f6-9347-4590-919c-525d794b9530" providerId="ADAL" clId="{A865685E-02D7-4AB7-8C8E-4E583FBB6506}" dt="2024-04-25T23:51:39.307" v="7999" actId="478"/>
          <ac:picMkLst>
            <pc:docMk/>
            <pc:sldMk cId="302008692" sldId="405"/>
            <ac:picMk id="6" creationId="{5C5CA8F4-5E6F-9E98-BA0F-9581C2E7EB82}"/>
          </ac:picMkLst>
        </pc:picChg>
        <pc:picChg chg="del">
          <ac:chgData name="Ana Slavec" userId="61ae62f6-9347-4590-919c-525d794b9530" providerId="ADAL" clId="{A865685E-02D7-4AB7-8C8E-4E583FBB6506}" dt="2024-04-25T23:51:38.521" v="7998" actId="478"/>
          <ac:picMkLst>
            <pc:docMk/>
            <pc:sldMk cId="302008692" sldId="405"/>
            <ac:picMk id="7" creationId="{FF098980-B5DA-AEF6-9B35-739570C2F81A}"/>
          </ac:picMkLst>
        </pc:picChg>
      </pc:sldChg>
      <pc:sldChg chg="addSp delSp modSp add mod">
        <pc:chgData name="Ana Slavec" userId="61ae62f6-9347-4590-919c-525d794b9530" providerId="ADAL" clId="{A865685E-02D7-4AB7-8C8E-4E583FBB6506}" dt="2024-04-26T00:04:50.221" v="8289" actId="1076"/>
        <pc:sldMkLst>
          <pc:docMk/>
          <pc:sldMk cId="3302558876" sldId="406"/>
        </pc:sldMkLst>
        <pc:spChg chg="mod">
          <ac:chgData name="Ana Slavec" userId="61ae62f6-9347-4590-919c-525d794b9530" providerId="ADAL" clId="{A865685E-02D7-4AB7-8C8E-4E583FBB6506}" dt="2024-04-26T00:00:47.488" v="8258" actId="20577"/>
          <ac:spMkLst>
            <pc:docMk/>
            <pc:sldMk cId="3302558876" sldId="406"/>
            <ac:spMk id="2" creationId="{11018F63-2F44-4B0C-93CE-B1F365350635}"/>
          </ac:spMkLst>
        </pc:spChg>
        <pc:spChg chg="add del mod">
          <ac:chgData name="Ana Slavec" userId="61ae62f6-9347-4590-919c-525d794b9530" providerId="ADAL" clId="{A865685E-02D7-4AB7-8C8E-4E583FBB6506}" dt="2024-04-26T00:01:26.187" v="8261" actId="22"/>
          <ac:spMkLst>
            <pc:docMk/>
            <pc:sldMk cId="3302558876" sldId="406"/>
            <ac:spMk id="6" creationId="{24B8A9C4-3969-2050-909B-836E8F07F3C6}"/>
          </ac:spMkLst>
        </pc:spChg>
        <pc:spChg chg="del">
          <ac:chgData name="Ana Slavec" userId="61ae62f6-9347-4590-919c-525d794b9530" providerId="ADAL" clId="{A865685E-02D7-4AB7-8C8E-4E583FBB6506}" dt="2024-04-26T00:01:24.347" v="8260" actId="478"/>
          <ac:spMkLst>
            <pc:docMk/>
            <pc:sldMk cId="3302558876" sldId="406"/>
            <ac:spMk id="8" creationId="{11FBCB69-FD7E-2C89-F8F1-D06887D7281E}"/>
          </ac:spMkLst>
        </pc:spChg>
        <pc:picChg chg="del">
          <ac:chgData name="Ana Slavec" userId="61ae62f6-9347-4590-919c-525d794b9530" providerId="ADAL" clId="{A865685E-02D7-4AB7-8C8E-4E583FBB6506}" dt="2024-04-26T00:00:54.648" v="8259" actId="478"/>
          <ac:picMkLst>
            <pc:docMk/>
            <pc:sldMk cId="3302558876" sldId="406"/>
            <ac:picMk id="3" creationId="{724F3E72-8BAB-BA70-5D0F-B8A8D799756B}"/>
          </ac:picMkLst>
        </pc:picChg>
        <pc:picChg chg="add mod ord">
          <ac:chgData name="Ana Slavec" userId="61ae62f6-9347-4590-919c-525d794b9530" providerId="ADAL" clId="{A865685E-02D7-4AB7-8C8E-4E583FBB6506}" dt="2024-04-26T00:04:46.008" v="8287" actId="1076"/>
          <ac:picMkLst>
            <pc:docMk/>
            <pc:sldMk cId="3302558876" sldId="406"/>
            <ac:picMk id="9" creationId="{449F2B9F-7316-9BC0-7ADA-9F5D4D759CD4}"/>
          </ac:picMkLst>
        </pc:picChg>
        <pc:picChg chg="add mod">
          <ac:chgData name="Ana Slavec" userId="61ae62f6-9347-4590-919c-525d794b9530" providerId="ADAL" clId="{A865685E-02D7-4AB7-8C8E-4E583FBB6506}" dt="2024-04-26T00:04:47.999" v="8288" actId="1076"/>
          <ac:picMkLst>
            <pc:docMk/>
            <pc:sldMk cId="3302558876" sldId="406"/>
            <ac:picMk id="11" creationId="{2EA5BE0B-B58F-76D9-596B-2102E99D353B}"/>
          </ac:picMkLst>
        </pc:picChg>
        <pc:picChg chg="add mod">
          <ac:chgData name="Ana Slavec" userId="61ae62f6-9347-4590-919c-525d794b9530" providerId="ADAL" clId="{A865685E-02D7-4AB7-8C8E-4E583FBB6506}" dt="2024-04-26T00:04:50.221" v="8289" actId="1076"/>
          <ac:picMkLst>
            <pc:docMk/>
            <pc:sldMk cId="3302558876" sldId="406"/>
            <ac:picMk id="13" creationId="{5F656910-1AF8-E6B0-223A-14BE32F7C325}"/>
          </ac:picMkLst>
        </pc:picChg>
        <pc:picChg chg="add mod">
          <ac:chgData name="Ana Slavec" userId="61ae62f6-9347-4590-919c-525d794b9530" providerId="ADAL" clId="{A865685E-02D7-4AB7-8C8E-4E583FBB6506}" dt="2024-04-26T00:04:44.919" v="8286" actId="1076"/>
          <ac:picMkLst>
            <pc:docMk/>
            <pc:sldMk cId="3302558876" sldId="406"/>
            <ac:picMk id="15" creationId="{67D409C2-BE98-6486-7D84-0906E9A9E3C8}"/>
          </ac:picMkLst>
        </pc:picChg>
        <pc:picChg chg="add mod">
          <ac:chgData name="Ana Slavec" userId="61ae62f6-9347-4590-919c-525d794b9530" providerId="ADAL" clId="{A865685E-02D7-4AB7-8C8E-4E583FBB6506}" dt="2024-04-26T00:04:41.204" v="8285" actId="1076"/>
          <ac:picMkLst>
            <pc:docMk/>
            <pc:sldMk cId="3302558876" sldId="406"/>
            <ac:picMk id="17" creationId="{9278FAF7-B5FC-94AD-FDDD-BFEA802D9CA1}"/>
          </ac:picMkLst>
        </pc:picChg>
      </pc:sldChg>
      <pc:sldChg chg="addSp delSp modSp add mod">
        <pc:chgData name="Ana Slavec" userId="61ae62f6-9347-4590-919c-525d794b9530" providerId="ADAL" clId="{A865685E-02D7-4AB7-8C8E-4E583FBB6506}" dt="2024-04-26T20:24:51.728" v="14185" actId="13822"/>
        <pc:sldMkLst>
          <pc:docMk/>
          <pc:sldMk cId="2690500151" sldId="407"/>
        </pc:sldMkLst>
        <pc:spChg chg="mod">
          <ac:chgData name="Ana Slavec" userId="61ae62f6-9347-4590-919c-525d794b9530" providerId="ADAL" clId="{A865685E-02D7-4AB7-8C8E-4E583FBB6506}" dt="2024-04-26T20:24:51.728" v="14185" actId="13822"/>
          <ac:spMkLst>
            <pc:docMk/>
            <pc:sldMk cId="2690500151" sldId="407"/>
            <ac:spMk id="2" creationId="{11018F63-2F44-4B0C-93CE-B1F365350635}"/>
          </ac:spMkLst>
        </pc:spChg>
        <pc:spChg chg="add del mod">
          <ac:chgData name="Ana Slavec" userId="61ae62f6-9347-4590-919c-525d794b9530" providerId="ADAL" clId="{A865685E-02D7-4AB7-8C8E-4E583FBB6506}" dt="2024-04-26T00:05:24.904" v="8295" actId="478"/>
          <ac:spMkLst>
            <pc:docMk/>
            <pc:sldMk cId="2690500151" sldId="407"/>
            <ac:spMk id="4" creationId="{54EE0C94-FF4B-1FB6-9AF6-7B2609CB0388}"/>
          </ac:spMkLst>
        </pc:spChg>
        <pc:spChg chg="mod">
          <ac:chgData name="Ana Slavec" userId="61ae62f6-9347-4590-919c-525d794b9530" providerId="ADAL" clId="{A865685E-02D7-4AB7-8C8E-4E583FBB6506}" dt="2024-04-26T00:12:19.131" v="8893" actId="20577"/>
          <ac:spMkLst>
            <pc:docMk/>
            <pc:sldMk cId="2690500151" sldId="407"/>
            <ac:spMk id="8" creationId="{11FBCB69-FD7E-2C89-F8F1-D06887D7281E}"/>
          </ac:spMkLst>
        </pc:spChg>
        <pc:spChg chg="del mod">
          <ac:chgData name="Ana Slavec" userId="61ae62f6-9347-4590-919c-525d794b9530" providerId="ADAL" clId="{A865685E-02D7-4AB7-8C8E-4E583FBB6506}" dt="2024-04-26T00:05:22.386" v="8294" actId="478"/>
          <ac:spMkLst>
            <pc:docMk/>
            <pc:sldMk cId="2690500151" sldId="407"/>
            <ac:spMk id="9" creationId="{F18CCCFC-07ED-27AB-9AB8-E7D4A046A97A}"/>
          </ac:spMkLst>
        </pc:spChg>
      </pc:sldChg>
      <pc:sldChg chg="addSp delSp modSp add mod">
        <pc:chgData name="Ana Slavec" userId="61ae62f6-9347-4590-919c-525d794b9530" providerId="ADAL" clId="{A865685E-02D7-4AB7-8C8E-4E583FBB6506}" dt="2024-04-26T12:40:42.494" v="12891" actId="20577"/>
        <pc:sldMkLst>
          <pc:docMk/>
          <pc:sldMk cId="2600484281" sldId="408"/>
        </pc:sldMkLst>
        <pc:spChg chg="mod">
          <ac:chgData name="Ana Slavec" userId="61ae62f6-9347-4590-919c-525d794b9530" providerId="ADAL" clId="{A865685E-02D7-4AB7-8C8E-4E583FBB6506}" dt="2024-04-26T00:13:19.584" v="8950" actId="20577"/>
          <ac:spMkLst>
            <pc:docMk/>
            <pc:sldMk cId="2600484281" sldId="408"/>
            <ac:spMk id="2" creationId="{11018F63-2F44-4B0C-93CE-B1F365350635}"/>
          </ac:spMkLst>
        </pc:spChg>
        <pc:spChg chg="mod">
          <ac:chgData name="Ana Slavec" userId="61ae62f6-9347-4590-919c-525d794b9530" providerId="ADAL" clId="{A865685E-02D7-4AB7-8C8E-4E583FBB6506}" dt="2024-04-26T12:40:42.494" v="12891" actId="20577"/>
          <ac:spMkLst>
            <pc:docMk/>
            <pc:sldMk cId="2600484281" sldId="408"/>
            <ac:spMk id="4" creationId="{393AF795-1BEE-D3E0-0AFC-6EDD19AFBAC4}"/>
          </ac:spMkLst>
        </pc:spChg>
        <pc:spChg chg="add del mod">
          <ac:chgData name="Ana Slavec" userId="61ae62f6-9347-4590-919c-525d794b9530" providerId="ADAL" clId="{A865685E-02D7-4AB7-8C8E-4E583FBB6506}" dt="2024-04-26T00:13:25.129" v="8952" actId="478"/>
          <ac:spMkLst>
            <pc:docMk/>
            <pc:sldMk cId="2600484281" sldId="408"/>
            <ac:spMk id="6" creationId="{9711C7A0-9E7E-4563-85BD-0DC52D197715}"/>
          </ac:spMkLst>
        </pc:spChg>
        <pc:graphicFrameChg chg="add mod modGraphic">
          <ac:chgData name="Ana Slavec" userId="61ae62f6-9347-4590-919c-525d794b9530" providerId="ADAL" clId="{A865685E-02D7-4AB7-8C8E-4E583FBB6506}" dt="2024-04-26T00:14:37.033" v="9045" actId="14734"/>
          <ac:graphicFrameMkLst>
            <pc:docMk/>
            <pc:sldMk cId="2600484281" sldId="408"/>
            <ac:graphicFrameMk id="7" creationId="{B930AADA-A04C-45E6-93CE-FE2C18AFA839}"/>
          </ac:graphicFrameMkLst>
        </pc:graphicFrameChg>
        <pc:graphicFrameChg chg="del">
          <ac:chgData name="Ana Slavec" userId="61ae62f6-9347-4590-919c-525d794b9530" providerId="ADAL" clId="{A865685E-02D7-4AB7-8C8E-4E583FBB6506}" dt="2024-04-26T00:13:23.831" v="8951" actId="478"/>
          <ac:graphicFrameMkLst>
            <pc:docMk/>
            <pc:sldMk cId="2600484281" sldId="408"/>
            <ac:graphicFrameMk id="9" creationId="{7F9524E2-59B4-C12F-7C48-14A3C8BD6CC4}"/>
          </ac:graphicFrameMkLst>
        </pc:graphicFrameChg>
        <pc:graphicFrameChg chg="del mod modGraphic">
          <ac:chgData name="Ana Slavec" userId="61ae62f6-9347-4590-919c-525d794b9530" providerId="ADAL" clId="{A865685E-02D7-4AB7-8C8E-4E583FBB6506}" dt="2024-04-26T00:13:29.033" v="8955" actId="478"/>
          <ac:graphicFrameMkLst>
            <pc:docMk/>
            <pc:sldMk cId="2600484281" sldId="408"/>
            <ac:graphicFrameMk id="10" creationId="{76A135DF-FCA1-F833-31EC-26C9B126E20A}"/>
          </ac:graphicFrameMkLst>
        </pc:graphicFrameChg>
      </pc:sldChg>
      <pc:sldChg chg="addSp delSp modSp add mod">
        <pc:chgData name="Ana Slavec" userId="61ae62f6-9347-4590-919c-525d794b9530" providerId="ADAL" clId="{A865685E-02D7-4AB7-8C8E-4E583FBB6506}" dt="2024-04-26T12:40:31.990" v="12882" actId="20577"/>
        <pc:sldMkLst>
          <pc:docMk/>
          <pc:sldMk cId="3089748866" sldId="409"/>
        </pc:sldMkLst>
        <pc:spChg chg="mod">
          <ac:chgData name="Ana Slavec" userId="61ae62f6-9347-4590-919c-525d794b9530" providerId="ADAL" clId="{A865685E-02D7-4AB7-8C8E-4E583FBB6506}" dt="2024-04-26T00:17:19.561" v="9240" actId="20577"/>
          <ac:spMkLst>
            <pc:docMk/>
            <pc:sldMk cId="3089748866" sldId="409"/>
            <ac:spMk id="2" creationId="{11018F63-2F44-4B0C-93CE-B1F365350635}"/>
          </ac:spMkLst>
        </pc:spChg>
        <pc:spChg chg="mod">
          <ac:chgData name="Ana Slavec" userId="61ae62f6-9347-4590-919c-525d794b9530" providerId="ADAL" clId="{A865685E-02D7-4AB7-8C8E-4E583FBB6506}" dt="2024-04-26T12:40:31.990" v="12882" actId="20577"/>
          <ac:spMkLst>
            <pc:docMk/>
            <pc:sldMk cId="3089748866" sldId="409"/>
            <ac:spMk id="4" creationId="{393AF795-1BEE-D3E0-0AFC-6EDD19AFBAC4}"/>
          </ac:spMkLst>
        </pc:spChg>
        <pc:spChg chg="add del mod">
          <ac:chgData name="Ana Slavec" userId="61ae62f6-9347-4590-919c-525d794b9530" providerId="ADAL" clId="{A865685E-02D7-4AB7-8C8E-4E583FBB6506}" dt="2024-04-26T00:17:27.112" v="9243" actId="478"/>
          <ac:spMkLst>
            <pc:docMk/>
            <pc:sldMk cId="3089748866" sldId="409"/>
            <ac:spMk id="6" creationId="{9B9EFD05-0775-38E1-826A-F97856347897}"/>
          </ac:spMkLst>
        </pc:spChg>
        <pc:graphicFrameChg chg="del modGraphic">
          <ac:chgData name="Ana Slavec" userId="61ae62f6-9347-4590-919c-525d794b9530" providerId="ADAL" clId="{A865685E-02D7-4AB7-8C8E-4E583FBB6506}" dt="2024-04-26T00:17:24.857" v="9242" actId="478"/>
          <ac:graphicFrameMkLst>
            <pc:docMk/>
            <pc:sldMk cId="3089748866" sldId="409"/>
            <ac:graphicFrameMk id="7" creationId="{B930AADA-A04C-45E6-93CE-FE2C18AFA839}"/>
          </ac:graphicFrameMkLst>
        </pc:graphicFrameChg>
      </pc:sldChg>
      <pc:sldChg chg="addSp delSp modSp add mod">
        <pc:chgData name="Ana Slavec" userId="61ae62f6-9347-4590-919c-525d794b9530" providerId="ADAL" clId="{A865685E-02D7-4AB7-8C8E-4E583FBB6506}" dt="2024-04-26T00:35:06.661" v="10248" actId="1076"/>
        <pc:sldMkLst>
          <pc:docMk/>
          <pc:sldMk cId="2642618070" sldId="410"/>
        </pc:sldMkLst>
        <pc:spChg chg="mod">
          <ac:chgData name="Ana Slavec" userId="61ae62f6-9347-4590-919c-525d794b9530" providerId="ADAL" clId="{A865685E-02D7-4AB7-8C8E-4E583FBB6506}" dt="2024-04-26T00:19:41.491" v="9486" actId="20577"/>
          <ac:spMkLst>
            <pc:docMk/>
            <pc:sldMk cId="2642618070" sldId="410"/>
            <ac:spMk id="2" creationId="{11018F63-2F44-4B0C-93CE-B1F365350635}"/>
          </ac:spMkLst>
        </pc:spChg>
        <pc:spChg chg="del">
          <ac:chgData name="Ana Slavec" userId="61ae62f6-9347-4590-919c-525d794b9530" providerId="ADAL" clId="{A865685E-02D7-4AB7-8C8E-4E583FBB6506}" dt="2024-04-26T00:19:44.203" v="9487" actId="478"/>
          <ac:spMkLst>
            <pc:docMk/>
            <pc:sldMk cId="2642618070" sldId="410"/>
            <ac:spMk id="4" creationId="{393AF795-1BEE-D3E0-0AFC-6EDD19AFBAC4}"/>
          </ac:spMkLst>
        </pc:spChg>
        <pc:spChg chg="add del mod">
          <ac:chgData name="Ana Slavec" userId="61ae62f6-9347-4590-919c-525d794b9530" providerId="ADAL" clId="{A865685E-02D7-4AB7-8C8E-4E583FBB6506}" dt="2024-04-26T00:19:46.804" v="9488" actId="478"/>
          <ac:spMkLst>
            <pc:docMk/>
            <pc:sldMk cId="2642618070" sldId="410"/>
            <ac:spMk id="6" creationId="{52D2C7EF-D5A2-B215-8C90-8D4C3EAE77F6}"/>
          </ac:spMkLst>
        </pc:spChg>
        <pc:picChg chg="add mod">
          <ac:chgData name="Ana Slavec" userId="61ae62f6-9347-4590-919c-525d794b9530" providerId="ADAL" clId="{A865685E-02D7-4AB7-8C8E-4E583FBB6506}" dt="2024-04-26T00:35:01.837" v="10247" actId="14100"/>
          <ac:picMkLst>
            <pc:docMk/>
            <pc:sldMk cId="2642618070" sldId="410"/>
            <ac:picMk id="8" creationId="{03E4352C-0F53-38AB-17FF-65110212A3B3}"/>
          </ac:picMkLst>
        </pc:picChg>
        <pc:picChg chg="add mod">
          <ac:chgData name="Ana Slavec" userId="61ae62f6-9347-4590-919c-525d794b9530" providerId="ADAL" clId="{A865685E-02D7-4AB7-8C8E-4E583FBB6506}" dt="2024-04-26T00:35:06.661" v="10248" actId="1076"/>
          <ac:picMkLst>
            <pc:docMk/>
            <pc:sldMk cId="2642618070" sldId="410"/>
            <ac:picMk id="10" creationId="{19CC2BBB-3EF0-67EB-C612-74AEB083E3FC}"/>
          </ac:picMkLst>
        </pc:picChg>
        <pc:picChg chg="add mod">
          <ac:chgData name="Ana Slavec" userId="61ae62f6-9347-4590-919c-525d794b9530" providerId="ADAL" clId="{A865685E-02D7-4AB7-8C8E-4E583FBB6506}" dt="2024-04-26T00:34:56.245" v="10246" actId="1076"/>
          <ac:picMkLst>
            <pc:docMk/>
            <pc:sldMk cId="2642618070" sldId="410"/>
            <ac:picMk id="12" creationId="{B29D7C7B-8771-A238-A18E-B68DF24334D2}"/>
          </ac:picMkLst>
        </pc:picChg>
      </pc:sldChg>
      <pc:sldChg chg="addSp delSp modSp add mod modClrScheme chgLayout">
        <pc:chgData name="Ana Slavec" userId="61ae62f6-9347-4590-919c-525d794b9530" providerId="ADAL" clId="{A865685E-02D7-4AB7-8C8E-4E583FBB6506}" dt="2024-04-26T12:01:07.263" v="10251" actId="2711"/>
        <pc:sldMkLst>
          <pc:docMk/>
          <pc:sldMk cId="2291653437" sldId="411"/>
        </pc:sldMkLst>
        <pc:spChg chg="mod ord">
          <ac:chgData name="Ana Slavec" userId="61ae62f6-9347-4590-919c-525d794b9530" providerId="ADAL" clId="{A865685E-02D7-4AB7-8C8E-4E583FBB6506}" dt="2024-04-26T00:20:42.782" v="9588" actId="700"/>
          <ac:spMkLst>
            <pc:docMk/>
            <pc:sldMk cId="2291653437" sldId="411"/>
            <ac:spMk id="2" creationId="{11018F63-2F44-4B0C-93CE-B1F365350635}"/>
          </ac:spMkLst>
        </pc:spChg>
        <pc:spChg chg="del">
          <ac:chgData name="Ana Slavec" userId="61ae62f6-9347-4590-919c-525d794b9530" providerId="ADAL" clId="{A865685E-02D7-4AB7-8C8E-4E583FBB6506}" dt="2024-04-26T00:20:38.088" v="9587" actId="478"/>
          <ac:spMkLst>
            <pc:docMk/>
            <pc:sldMk cId="2291653437" sldId="411"/>
            <ac:spMk id="4" creationId="{393AF795-1BEE-D3E0-0AFC-6EDD19AFBAC4}"/>
          </ac:spMkLst>
        </pc:spChg>
        <pc:spChg chg="mod ord">
          <ac:chgData name="Ana Slavec" userId="61ae62f6-9347-4590-919c-525d794b9530" providerId="ADAL" clId="{A865685E-02D7-4AB7-8C8E-4E583FBB6506}" dt="2024-04-26T00:20:42.782" v="9588" actId="700"/>
          <ac:spMkLst>
            <pc:docMk/>
            <pc:sldMk cId="2291653437" sldId="411"/>
            <ac:spMk id="5" creationId="{7C1D4504-CC61-4254-A403-EC64B0D659D6}"/>
          </ac:spMkLst>
        </pc:spChg>
        <pc:spChg chg="add del mod ord">
          <ac:chgData name="Ana Slavec" userId="61ae62f6-9347-4590-919c-525d794b9530" providerId="ADAL" clId="{A865685E-02D7-4AB7-8C8E-4E583FBB6506}" dt="2024-04-26T00:20:42.782" v="9588" actId="700"/>
          <ac:spMkLst>
            <pc:docMk/>
            <pc:sldMk cId="2291653437" sldId="411"/>
            <ac:spMk id="6" creationId="{11ECD2D0-A763-7844-33C5-0CAE1F22A08D}"/>
          </ac:spMkLst>
        </pc:spChg>
        <pc:spChg chg="add mod ord">
          <ac:chgData name="Ana Slavec" userId="61ae62f6-9347-4590-919c-525d794b9530" providerId="ADAL" clId="{A865685E-02D7-4AB7-8C8E-4E583FBB6506}" dt="2024-04-26T00:21:27.172" v="9752" actId="20577"/>
          <ac:spMkLst>
            <pc:docMk/>
            <pc:sldMk cId="2291653437" sldId="411"/>
            <ac:spMk id="7" creationId="{A1C19423-D333-5C92-F333-0246FD900A72}"/>
          </ac:spMkLst>
        </pc:spChg>
        <pc:spChg chg="add del mod ord">
          <ac:chgData name="Ana Slavec" userId="61ae62f6-9347-4590-919c-525d794b9530" providerId="ADAL" clId="{A865685E-02D7-4AB7-8C8E-4E583FBB6506}" dt="2024-04-26T00:22:50.106" v="9944"/>
          <ac:spMkLst>
            <pc:docMk/>
            <pc:sldMk cId="2291653437" sldId="411"/>
            <ac:spMk id="8" creationId="{DA4BD20F-F3DA-D7B7-5432-E51416B17C89}"/>
          </ac:spMkLst>
        </pc:spChg>
        <pc:spChg chg="add mod ord">
          <ac:chgData name="Ana Slavec" userId="61ae62f6-9347-4590-919c-525d794b9530" providerId="ADAL" clId="{A865685E-02D7-4AB7-8C8E-4E583FBB6506}" dt="2024-04-26T00:21:54.697" v="9872" actId="20577"/>
          <ac:spMkLst>
            <pc:docMk/>
            <pc:sldMk cId="2291653437" sldId="411"/>
            <ac:spMk id="9" creationId="{DB513089-314D-2385-172C-AE480B9C054D}"/>
          </ac:spMkLst>
        </pc:spChg>
        <pc:spChg chg="add mod ord">
          <ac:chgData name="Ana Slavec" userId="61ae62f6-9347-4590-919c-525d794b9530" providerId="ADAL" clId="{A865685E-02D7-4AB7-8C8E-4E583FBB6506}" dt="2024-04-26T12:01:07.263" v="10251" actId="2711"/>
          <ac:spMkLst>
            <pc:docMk/>
            <pc:sldMk cId="2291653437" sldId="411"/>
            <ac:spMk id="10" creationId="{3F44D0B2-500D-0632-C2CF-64269312DF05}"/>
          </ac:spMkLst>
        </pc:spChg>
        <pc:graphicFrameChg chg="add mod modGraphic">
          <ac:chgData name="Ana Slavec" userId="61ae62f6-9347-4590-919c-525d794b9530" providerId="ADAL" clId="{A865685E-02D7-4AB7-8C8E-4E583FBB6506}" dt="2024-04-26T00:27:05.903" v="10238" actId="12385"/>
          <ac:graphicFrameMkLst>
            <pc:docMk/>
            <pc:sldMk cId="2291653437" sldId="411"/>
            <ac:graphicFrameMk id="11" creationId="{25DB7986-DBAC-523B-BD8E-1D77685A6E80}"/>
          </ac:graphicFrameMkLst>
        </pc:graphicFrameChg>
      </pc:sldChg>
      <pc:sldChg chg="addSp delSp modSp add mod modClrScheme chgLayout">
        <pc:chgData name="Ana Slavec" userId="61ae62f6-9347-4590-919c-525d794b9530" providerId="ADAL" clId="{A865685E-02D7-4AB7-8C8E-4E583FBB6506}" dt="2024-04-26T00:24:51.071" v="10089"/>
        <pc:sldMkLst>
          <pc:docMk/>
          <pc:sldMk cId="4123696761" sldId="412"/>
        </pc:sldMkLst>
        <pc:spChg chg="mod ord">
          <ac:chgData name="Ana Slavec" userId="61ae62f6-9347-4590-919c-525d794b9530" providerId="ADAL" clId="{A865685E-02D7-4AB7-8C8E-4E583FBB6506}" dt="2024-04-26T00:23:59.022" v="10010" actId="700"/>
          <ac:spMkLst>
            <pc:docMk/>
            <pc:sldMk cId="4123696761" sldId="412"/>
            <ac:spMk id="2" creationId="{11018F63-2F44-4B0C-93CE-B1F365350635}"/>
          </ac:spMkLst>
        </pc:spChg>
        <pc:spChg chg="add mod ord">
          <ac:chgData name="Ana Slavec" userId="61ae62f6-9347-4590-919c-525d794b9530" providerId="ADAL" clId="{A865685E-02D7-4AB7-8C8E-4E583FBB6506}" dt="2024-04-26T00:24:35.401" v="10086" actId="20577"/>
          <ac:spMkLst>
            <pc:docMk/>
            <pc:sldMk cId="4123696761" sldId="412"/>
            <ac:spMk id="3" creationId="{0FF976BB-1379-FC00-6FFD-F7BD64A7A5BC}"/>
          </ac:spMkLst>
        </pc:spChg>
        <pc:spChg chg="add del mod ord">
          <ac:chgData name="Ana Slavec" userId="61ae62f6-9347-4590-919c-525d794b9530" providerId="ADAL" clId="{A865685E-02D7-4AB7-8C8E-4E583FBB6506}" dt="2024-04-26T00:24:39.128" v="10087"/>
          <ac:spMkLst>
            <pc:docMk/>
            <pc:sldMk cId="4123696761" sldId="412"/>
            <ac:spMk id="4" creationId="{D6EE8C47-F607-FCE6-351B-B7B9F835A653}"/>
          </ac:spMkLst>
        </pc:spChg>
        <pc:spChg chg="mod ord">
          <ac:chgData name="Ana Slavec" userId="61ae62f6-9347-4590-919c-525d794b9530" providerId="ADAL" clId="{A865685E-02D7-4AB7-8C8E-4E583FBB6506}" dt="2024-04-26T00:23:59.022" v="10010" actId="700"/>
          <ac:spMkLst>
            <pc:docMk/>
            <pc:sldMk cId="4123696761" sldId="412"/>
            <ac:spMk id="5" creationId="{7C1D4504-CC61-4254-A403-EC64B0D659D6}"/>
          </ac:spMkLst>
        </pc:spChg>
        <pc:spChg chg="add mod ord">
          <ac:chgData name="Ana Slavec" userId="61ae62f6-9347-4590-919c-525d794b9530" providerId="ADAL" clId="{A865685E-02D7-4AB7-8C8E-4E583FBB6506}" dt="2024-04-26T00:24:31.497" v="10075" actId="20577"/>
          <ac:spMkLst>
            <pc:docMk/>
            <pc:sldMk cId="4123696761" sldId="412"/>
            <ac:spMk id="6" creationId="{3BF60A26-290C-4780-31B6-6DBA222D788A}"/>
          </ac:spMkLst>
        </pc:spChg>
        <pc:spChg chg="add del mod ord">
          <ac:chgData name="Ana Slavec" userId="61ae62f6-9347-4590-919c-525d794b9530" providerId="ADAL" clId="{A865685E-02D7-4AB7-8C8E-4E583FBB6506}" dt="2024-04-26T00:24:42.716" v="10088"/>
          <ac:spMkLst>
            <pc:docMk/>
            <pc:sldMk cId="4123696761" sldId="412"/>
            <ac:spMk id="7" creationId="{38B46E7F-3FCA-EB56-FB05-2ED61C0C385E}"/>
          </ac:spMkLst>
        </pc:spChg>
        <pc:picChg chg="add mod">
          <ac:chgData name="Ana Slavec" userId="61ae62f6-9347-4590-919c-525d794b9530" providerId="ADAL" clId="{A865685E-02D7-4AB7-8C8E-4E583FBB6506}" dt="2024-04-26T00:24:39.128" v="10087"/>
          <ac:picMkLst>
            <pc:docMk/>
            <pc:sldMk cId="4123696761" sldId="412"/>
            <ac:picMk id="8" creationId="{EF7B8332-D1AD-05E2-C954-90D3DD9440B2}"/>
          </ac:picMkLst>
        </pc:picChg>
        <pc:picChg chg="add mod">
          <ac:chgData name="Ana Slavec" userId="61ae62f6-9347-4590-919c-525d794b9530" providerId="ADAL" clId="{A865685E-02D7-4AB7-8C8E-4E583FBB6506}" dt="2024-04-26T00:24:42.716" v="10088"/>
          <ac:picMkLst>
            <pc:docMk/>
            <pc:sldMk cId="4123696761" sldId="412"/>
            <ac:picMk id="9" creationId="{F7338736-B413-5D84-1E00-66E503E7066B}"/>
          </ac:picMkLst>
        </pc:picChg>
        <pc:picChg chg="add mod">
          <ac:chgData name="Ana Slavec" userId="61ae62f6-9347-4590-919c-525d794b9530" providerId="ADAL" clId="{A865685E-02D7-4AB7-8C8E-4E583FBB6506}" dt="2024-04-26T00:24:51.071" v="10089"/>
          <ac:picMkLst>
            <pc:docMk/>
            <pc:sldMk cId="4123696761" sldId="412"/>
            <ac:picMk id="10" creationId="{82278F5D-755D-4A87-F6EC-5A6E4B48DFD3}"/>
          </ac:picMkLst>
        </pc:picChg>
      </pc:sldChg>
      <pc:sldChg chg="addSp delSp modSp add mod ord">
        <pc:chgData name="Ana Slavec" userId="61ae62f6-9347-4590-919c-525d794b9530" providerId="ADAL" clId="{A865685E-02D7-4AB7-8C8E-4E583FBB6506}" dt="2024-04-26T00:25:51.483" v="10124"/>
        <pc:sldMkLst>
          <pc:docMk/>
          <pc:sldMk cId="3050252466" sldId="413"/>
        </pc:sldMkLst>
        <pc:spChg chg="mod">
          <ac:chgData name="Ana Slavec" userId="61ae62f6-9347-4590-919c-525d794b9530" providerId="ADAL" clId="{A865685E-02D7-4AB7-8C8E-4E583FBB6506}" dt="2024-04-26T00:25:04.441" v="10107" actId="20577"/>
          <ac:spMkLst>
            <pc:docMk/>
            <pc:sldMk cId="3050252466" sldId="413"/>
            <ac:spMk id="2" creationId="{11018F63-2F44-4B0C-93CE-B1F365350635}"/>
          </ac:spMkLst>
        </pc:spChg>
        <pc:spChg chg="mod">
          <ac:chgData name="Ana Slavec" userId="61ae62f6-9347-4590-919c-525d794b9530" providerId="ADAL" clId="{A865685E-02D7-4AB7-8C8E-4E583FBB6506}" dt="2024-04-26T00:25:21.676" v="10117" actId="20577"/>
          <ac:spMkLst>
            <pc:docMk/>
            <pc:sldMk cId="3050252466" sldId="413"/>
            <ac:spMk id="3" creationId="{0FF976BB-1379-FC00-6FFD-F7BD64A7A5BC}"/>
          </ac:spMkLst>
        </pc:spChg>
        <pc:spChg chg="mod">
          <ac:chgData name="Ana Slavec" userId="61ae62f6-9347-4590-919c-525d794b9530" providerId="ADAL" clId="{A865685E-02D7-4AB7-8C8E-4E583FBB6506}" dt="2024-04-26T00:25:25.696" v="10122" actId="20577"/>
          <ac:spMkLst>
            <pc:docMk/>
            <pc:sldMk cId="3050252466" sldId="413"/>
            <ac:spMk id="6" creationId="{3BF60A26-290C-4780-31B6-6DBA222D788A}"/>
          </ac:spMkLst>
        </pc:spChg>
        <pc:spChg chg="add del mod">
          <ac:chgData name="Ana Slavec" userId="61ae62f6-9347-4590-919c-525d794b9530" providerId="ADAL" clId="{A865685E-02D7-4AB7-8C8E-4E583FBB6506}" dt="2024-04-26T00:25:15.204" v="10111"/>
          <ac:spMkLst>
            <pc:docMk/>
            <pc:sldMk cId="3050252466" sldId="413"/>
            <ac:spMk id="7" creationId="{A0BA8D55-AB60-C00B-55A0-F201B9765EDD}"/>
          </ac:spMkLst>
        </pc:spChg>
        <pc:spChg chg="add del mod">
          <ac:chgData name="Ana Slavec" userId="61ae62f6-9347-4590-919c-525d794b9530" providerId="ADAL" clId="{A865685E-02D7-4AB7-8C8E-4E583FBB6506}" dt="2024-04-26T00:25:18.993" v="10112"/>
          <ac:spMkLst>
            <pc:docMk/>
            <pc:sldMk cId="3050252466" sldId="413"/>
            <ac:spMk id="12" creationId="{B0169B33-82D1-2F72-44C2-F7E486073A17}"/>
          </ac:spMkLst>
        </pc:spChg>
        <pc:picChg chg="del">
          <ac:chgData name="Ana Slavec" userId="61ae62f6-9347-4590-919c-525d794b9530" providerId="ADAL" clId="{A865685E-02D7-4AB7-8C8E-4E583FBB6506}" dt="2024-04-26T00:25:08.852" v="10108" actId="478"/>
          <ac:picMkLst>
            <pc:docMk/>
            <pc:sldMk cId="3050252466" sldId="413"/>
            <ac:picMk id="8" creationId="{EF7B8332-D1AD-05E2-C954-90D3DD9440B2}"/>
          </ac:picMkLst>
        </pc:picChg>
        <pc:picChg chg="del">
          <ac:chgData name="Ana Slavec" userId="61ae62f6-9347-4590-919c-525d794b9530" providerId="ADAL" clId="{A865685E-02D7-4AB7-8C8E-4E583FBB6506}" dt="2024-04-26T00:25:12.260" v="10110" actId="478"/>
          <ac:picMkLst>
            <pc:docMk/>
            <pc:sldMk cId="3050252466" sldId="413"/>
            <ac:picMk id="9" creationId="{F7338736-B413-5D84-1E00-66E503E7066B}"/>
          </ac:picMkLst>
        </pc:picChg>
        <pc:picChg chg="del">
          <ac:chgData name="Ana Slavec" userId="61ae62f6-9347-4590-919c-525d794b9530" providerId="ADAL" clId="{A865685E-02D7-4AB7-8C8E-4E583FBB6506}" dt="2024-04-26T00:25:09.492" v="10109" actId="478"/>
          <ac:picMkLst>
            <pc:docMk/>
            <pc:sldMk cId="3050252466" sldId="413"/>
            <ac:picMk id="10" creationId="{82278F5D-755D-4A87-F6EC-5A6E4B48DFD3}"/>
          </ac:picMkLst>
        </pc:picChg>
        <pc:picChg chg="add mod">
          <ac:chgData name="Ana Slavec" userId="61ae62f6-9347-4590-919c-525d794b9530" providerId="ADAL" clId="{A865685E-02D7-4AB7-8C8E-4E583FBB6506}" dt="2024-04-26T00:25:15.204" v="10111"/>
          <ac:picMkLst>
            <pc:docMk/>
            <pc:sldMk cId="3050252466" sldId="413"/>
            <ac:picMk id="13" creationId="{F5306A08-9AFD-F4B6-E0B2-4F0DD242BCDE}"/>
          </ac:picMkLst>
        </pc:picChg>
        <pc:picChg chg="add mod">
          <ac:chgData name="Ana Slavec" userId="61ae62f6-9347-4590-919c-525d794b9530" providerId="ADAL" clId="{A865685E-02D7-4AB7-8C8E-4E583FBB6506}" dt="2024-04-26T00:25:18.993" v="10112"/>
          <ac:picMkLst>
            <pc:docMk/>
            <pc:sldMk cId="3050252466" sldId="413"/>
            <ac:picMk id="14" creationId="{5898C419-735A-59BD-B013-49C857982CA9}"/>
          </ac:picMkLst>
        </pc:picChg>
        <pc:picChg chg="add mod">
          <ac:chgData name="Ana Slavec" userId="61ae62f6-9347-4590-919c-525d794b9530" providerId="ADAL" clId="{A865685E-02D7-4AB7-8C8E-4E583FBB6506}" dt="2024-04-26T00:25:47.496" v="10123"/>
          <ac:picMkLst>
            <pc:docMk/>
            <pc:sldMk cId="3050252466" sldId="413"/>
            <ac:picMk id="15" creationId="{91B7D63F-0DFE-B359-20B4-59116E0DF9BD}"/>
          </ac:picMkLst>
        </pc:picChg>
        <pc:picChg chg="add mod">
          <ac:chgData name="Ana Slavec" userId="61ae62f6-9347-4590-919c-525d794b9530" providerId="ADAL" clId="{A865685E-02D7-4AB7-8C8E-4E583FBB6506}" dt="2024-04-26T00:25:51.483" v="10124"/>
          <ac:picMkLst>
            <pc:docMk/>
            <pc:sldMk cId="3050252466" sldId="413"/>
            <ac:picMk id="16" creationId="{7773FA6A-D0D3-1F1A-37DE-9B99F17AE163}"/>
          </ac:picMkLst>
        </pc:picChg>
      </pc:sldChg>
      <pc:sldChg chg="addSp delSp modSp add mod">
        <pc:chgData name="Ana Slavec" userId="61ae62f6-9347-4590-919c-525d794b9530" providerId="ADAL" clId="{A865685E-02D7-4AB7-8C8E-4E583FBB6506}" dt="2024-04-26T00:26:40.581" v="10221" actId="478"/>
        <pc:sldMkLst>
          <pc:docMk/>
          <pc:sldMk cId="1112728909" sldId="414"/>
        </pc:sldMkLst>
        <pc:spChg chg="mod">
          <ac:chgData name="Ana Slavec" userId="61ae62f6-9347-4590-919c-525d794b9530" providerId="ADAL" clId="{A865685E-02D7-4AB7-8C8E-4E583FBB6506}" dt="2024-04-26T00:26:05.484" v="10150" actId="20577"/>
          <ac:spMkLst>
            <pc:docMk/>
            <pc:sldMk cId="1112728909" sldId="414"/>
            <ac:spMk id="2" creationId="{11018F63-2F44-4B0C-93CE-B1F365350635}"/>
          </ac:spMkLst>
        </pc:spChg>
        <pc:spChg chg="mod">
          <ac:chgData name="Ana Slavec" userId="61ae62f6-9347-4590-919c-525d794b9530" providerId="ADAL" clId="{A865685E-02D7-4AB7-8C8E-4E583FBB6506}" dt="2024-04-26T00:26:15.865" v="10187" actId="20577"/>
          <ac:spMkLst>
            <pc:docMk/>
            <pc:sldMk cId="1112728909" sldId="414"/>
            <ac:spMk id="3" creationId="{0FF976BB-1379-FC00-6FFD-F7BD64A7A5BC}"/>
          </ac:spMkLst>
        </pc:spChg>
        <pc:spChg chg="mod">
          <ac:chgData name="Ana Slavec" userId="61ae62f6-9347-4590-919c-525d794b9530" providerId="ADAL" clId="{A865685E-02D7-4AB7-8C8E-4E583FBB6506}" dt="2024-04-26T00:26:22.614" v="10214" actId="20577"/>
          <ac:spMkLst>
            <pc:docMk/>
            <pc:sldMk cId="1112728909" sldId="414"/>
            <ac:spMk id="6" creationId="{3BF60A26-290C-4780-31B6-6DBA222D788A}"/>
          </ac:spMkLst>
        </pc:spChg>
        <pc:spChg chg="add del mod">
          <ac:chgData name="Ana Slavec" userId="61ae62f6-9347-4590-919c-525d794b9530" providerId="ADAL" clId="{A865685E-02D7-4AB7-8C8E-4E583FBB6506}" dt="2024-04-26T00:26:29.161" v="10217"/>
          <ac:spMkLst>
            <pc:docMk/>
            <pc:sldMk cId="1112728909" sldId="414"/>
            <ac:spMk id="7" creationId="{A540059C-C652-24AF-7C0C-01E92C9AD0B3}"/>
          </ac:spMkLst>
        </pc:spChg>
        <pc:spChg chg="add del mod">
          <ac:chgData name="Ana Slavec" userId="61ae62f6-9347-4590-919c-525d794b9530" providerId="ADAL" clId="{A865685E-02D7-4AB7-8C8E-4E583FBB6506}" dt="2024-04-26T00:26:40.581" v="10221" actId="478"/>
          <ac:spMkLst>
            <pc:docMk/>
            <pc:sldMk cId="1112728909" sldId="414"/>
            <ac:spMk id="11" creationId="{70E627EE-4E9C-8B4B-89E8-4D47ABDE0952}"/>
          </ac:spMkLst>
        </pc:spChg>
        <pc:picChg chg="add mod">
          <ac:chgData name="Ana Slavec" userId="61ae62f6-9347-4590-919c-525d794b9530" providerId="ADAL" clId="{A865685E-02D7-4AB7-8C8E-4E583FBB6506}" dt="2024-04-26T00:26:29.161" v="10217"/>
          <ac:picMkLst>
            <pc:docMk/>
            <pc:sldMk cId="1112728909" sldId="414"/>
            <ac:picMk id="8" creationId="{59F9CAA9-CCAE-4C0D-063B-FFFD0C9CDFBA}"/>
          </ac:picMkLst>
        </pc:picChg>
        <pc:picChg chg="add mod">
          <ac:chgData name="Ana Slavec" userId="61ae62f6-9347-4590-919c-525d794b9530" providerId="ADAL" clId="{A865685E-02D7-4AB7-8C8E-4E583FBB6506}" dt="2024-04-26T00:26:33.804" v="10218"/>
          <ac:picMkLst>
            <pc:docMk/>
            <pc:sldMk cId="1112728909" sldId="414"/>
            <ac:picMk id="9" creationId="{DDF37590-9C01-B861-537D-6C0D626BC51A}"/>
          </ac:picMkLst>
        </pc:picChg>
        <pc:picChg chg="del">
          <ac:chgData name="Ana Slavec" userId="61ae62f6-9347-4590-919c-525d794b9530" providerId="ADAL" clId="{A865685E-02D7-4AB7-8C8E-4E583FBB6506}" dt="2024-04-26T00:26:25.091" v="10215" actId="478"/>
          <ac:picMkLst>
            <pc:docMk/>
            <pc:sldMk cId="1112728909" sldId="414"/>
            <ac:picMk id="13" creationId="{F5306A08-9AFD-F4B6-E0B2-4F0DD242BCDE}"/>
          </ac:picMkLst>
        </pc:picChg>
        <pc:picChg chg="del">
          <ac:chgData name="Ana Slavec" userId="61ae62f6-9347-4590-919c-525d794b9530" providerId="ADAL" clId="{A865685E-02D7-4AB7-8C8E-4E583FBB6506}" dt="2024-04-26T00:26:37.912" v="10220" actId="478"/>
          <ac:picMkLst>
            <pc:docMk/>
            <pc:sldMk cId="1112728909" sldId="414"/>
            <ac:picMk id="14" creationId="{5898C419-735A-59BD-B013-49C857982CA9}"/>
          </ac:picMkLst>
        </pc:picChg>
        <pc:picChg chg="del">
          <ac:chgData name="Ana Slavec" userId="61ae62f6-9347-4590-919c-525d794b9530" providerId="ADAL" clId="{A865685E-02D7-4AB7-8C8E-4E583FBB6506}" dt="2024-04-26T00:26:36.294" v="10219" actId="478"/>
          <ac:picMkLst>
            <pc:docMk/>
            <pc:sldMk cId="1112728909" sldId="414"/>
            <ac:picMk id="15" creationId="{91B7D63F-0DFE-B359-20B4-59116E0DF9BD}"/>
          </ac:picMkLst>
        </pc:picChg>
        <pc:picChg chg="del">
          <ac:chgData name="Ana Slavec" userId="61ae62f6-9347-4590-919c-525d794b9530" providerId="ADAL" clId="{A865685E-02D7-4AB7-8C8E-4E583FBB6506}" dt="2024-04-26T00:26:25.867" v="10216" actId="478"/>
          <ac:picMkLst>
            <pc:docMk/>
            <pc:sldMk cId="1112728909" sldId="414"/>
            <ac:picMk id="16" creationId="{7773FA6A-D0D3-1F1A-37DE-9B99F17AE163}"/>
          </ac:picMkLst>
        </pc:picChg>
      </pc:sldChg>
      <pc:sldChg chg="modSp add mod">
        <pc:chgData name="Ana Slavec" userId="61ae62f6-9347-4590-919c-525d794b9530" providerId="ADAL" clId="{A865685E-02D7-4AB7-8C8E-4E583FBB6506}" dt="2024-04-26T20:25:05.627" v="14186" actId="13822"/>
        <pc:sldMkLst>
          <pc:docMk/>
          <pc:sldMk cId="2358875628" sldId="415"/>
        </pc:sldMkLst>
        <pc:spChg chg="mod">
          <ac:chgData name="Ana Slavec" userId="61ae62f6-9347-4590-919c-525d794b9530" providerId="ADAL" clId="{A865685E-02D7-4AB7-8C8E-4E583FBB6506}" dt="2024-04-26T20:25:05.627" v="14186" actId="13822"/>
          <ac:spMkLst>
            <pc:docMk/>
            <pc:sldMk cId="2358875628" sldId="415"/>
            <ac:spMk id="2" creationId="{11018F63-2F44-4B0C-93CE-B1F365350635}"/>
          </ac:spMkLst>
        </pc:spChg>
        <pc:spChg chg="mod">
          <ac:chgData name="Ana Slavec" userId="61ae62f6-9347-4590-919c-525d794b9530" providerId="ADAL" clId="{A865685E-02D7-4AB7-8C8E-4E583FBB6506}" dt="2024-04-26T12:02:15.286" v="10460" actId="20577"/>
          <ac:spMkLst>
            <pc:docMk/>
            <pc:sldMk cId="2358875628" sldId="415"/>
            <ac:spMk id="8" creationId="{11FBCB69-FD7E-2C89-F8F1-D06887D7281E}"/>
          </ac:spMkLst>
        </pc:spChg>
      </pc:sldChg>
      <pc:sldChg chg="add del">
        <pc:chgData name="Ana Slavec" userId="61ae62f6-9347-4590-919c-525d794b9530" providerId="ADAL" clId="{A865685E-02D7-4AB7-8C8E-4E583FBB6506}" dt="2024-04-26T12:02:39.888" v="10462"/>
        <pc:sldMkLst>
          <pc:docMk/>
          <pc:sldMk cId="375703106" sldId="416"/>
        </pc:sldMkLst>
      </pc:sldChg>
      <pc:sldChg chg="modSp add mod">
        <pc:chgData name="Ana Slavec" userId="61ae62f6-9347-4590-919c-525d794b9530" providerId="ADAL" clId="{A865685E-02D7-4AB7-8C8E-4E583FBB6506}" dt="2024-04-26T20:25:12.193" v="14187" actId="13822"/>
        <pc:sldMkLst>
          <pc:docMk/>
          <pc:sldMk cId="1041328003" sldId="416"/>
        </pc:sldMkLst>
        <pc:spChg chg="mod">
          <ac:chgData name="Ana Slavec" userId="61ae62f6-9347-4590-919c-525d794b9530" providerId="ADAL" clId="{A865685E-02D7-4AB7-8C8E-4E583FBB6506}" dt="2024-04-26T20:25:12.193" v="14187" actId="13822"/>
          <ac:spMkLst>
            <pc:docMk/>
            <pc:sldMk cId="1041328003" sldId="416"/>
            <ac:spMk id="2" creationId="{11018F63-2F44-4B0C-93CE-B1F365350635}"/>
          </ac:spMkLst>
        </pc:spChg>
        <pc:spChg chg="mod">
          <ac:chgData name="Ana Slavec" userId="61ae62f6-9347-4590-919c-525d794b9530" providerId="ADAL" clId="{A865685E-02D7-4AB7-8C8E-4E583FBB6506}" dt="2024-04-26T12:10:46.741" v="11157" actId="20577"/>
          <ac:spMkLst>
            <pc:docMk/>
            <pc:sldMk cId="1041328003" sldId="416"/>
            <ac:spMk id="8" creationId="{11FBCB69-FD7E-2C89-F8F1-D06887D7281E}"/>
          </ac:spMkLst>
        </pc:spChg>
      </pc:sldChg>
      <pc:sldChg chg="addSp delSp modSp add mod">
        <pc:chgData name="Ana Slavec" userId="61ae62f6-9347-4590-919c-525d794b9530" providerId="ADAL" clId="{A865685E-02D7-4AB7-8C8E-4E583FBB6506}" dt="2024-04-26T20:25:25.222" v="14202" actId="20577"/>
        <pc:sldMkLst>
          <pc:docMk/>
          <pc:sldMk cId="2961105808" sldId="417"/>
        </pc:sldMkLst>
        <pc:spChg chg="mod">
          <ac:chgData name="Ana Slavec" userId="61ae62f6-9347-4590-919c-525d794b9530" providerId="ADAL" clId="{A865685E-02D7-4AB7-8C8E-4E583FBB6506}" dt="2024-04-26T20:25:25.222" v="14202" actId="20577"/>
          <ac:spMkLst>
            <pc:docMk/>
            <pc:sldMk cId="2961105808" sldId="417"/>
            <ac:spMk id="2" creationId="{11018F63-2F44-4B0C-93CE-B1F365350635}"/>
          </ac:spMkLst>
        </pc:spChg>
        <pc:spChg chg="mod">
          <ac:chgData name="Ana Slavec" userId="61ae62f6-9347-4590-919c-525d794b9530" providerId="ADAL" clId="{A865685E-02D7-4AB7-8C8E-4E583FBB6506}" dt="2024-04-26T12:44:19.982" v="12980" actId="20577"/>
          <ac:spMkLst>
            <pc:docMk/>
            <pc:sldMk cId="2961105808" sldId="417"/>
            <ac:spMk id="4" creationId="{393AF795-1BEE-D3E0-0AFC-6EDD19AFBAC4}"/>
          </ac:spMkLst>
        </pc:spChg>
        <pc:spChg chg="add del mod">
          <ac:chgData name="Ana Slavec" userId="61ae62f6-9347-4590-919c-525d794b9530" providerId="ADAL" clId="{A865685E-02D7-4AB7-8C8E-4E583FBB6506}" dt="2024-04-26T12:14:47.322" v="11588" actId="478"/>
          <ac:spMkLst>
            <pc:docMk/>
            <pc:sldMk cId="2961105808" sldId="417"/>
            <ac:spMk id="6" creationId="{0B953D21-C0FF-7258-480B-133822FBCBC9}"/>
          </ac:spMkLst>
        </pc:spChg>
        <pc:graphicFrameChg chg="del">
          <ac:chgData name="Ana Slavec" userId="61ae62f6-9347-4590-919c-525d794b9530" providerId="ADAL" clId="{A865685E-02D7-4AB7-8C8E-4E583FBB6506}" dt="2024-04-26T12:14:45.486" v="11587" actId="478"/>
          <ac:graphicFrameMkLst>
            <pc:docMk/>
            <pc:sldMk cId="2961105808" sldId="417"/>
            <ac:graphicFrameMk id="7" creationId="{B930AADA-A04C-45E6-93CE-FE2C18AFA839}"/>
          </ac:graphicFrameMkLst>
        </pc:graphicFrameChg>
        <pc:picChg chg="add mod">
          <ac:chgData name="Ana Slavec" userId="61ae62f6-9347-4590-919c-525d794b9530" providerId="ADAL" clId="{A865685E-02D7-4AB7-8C8E-4E583FBB6506}" dt="2024-04-26T12:15:55.638" v="11593" actId="14100"/>
          <ac:picMkLst>
            <pc:docMk/>
            <pc:sldMk cId="2961105808" sldId="417"/>
            <ac:picMk id="9" creationId="{8EEB4D0A-BCE6-37A3-AAB8-28A79851C506}"/>
          </ac:picMkLst>
        </pc:picChg>
      </pc:sldChg>
      <pc:sldChg chg="add del">
        <pc:chgData name="Ana Slavec" userId="61ae62f6-9347-4590-919c-525d794b9530" providerId="ADAL" clId="{A865685E-02D7-4AB7-8C8E-4E583FBB6506}" dt="2024-04-26T12:12:06.788" v="11159"/>
        <pc:sldMkLst>
          <pc:docMk/>
          <pc:sldMk cId="3679896456" sldId="417"/>
        </pc:sldMkLst>
      </pc:sldChg>
      <pc:sldChg chg="addSp delSp modSp add mod">
        <pc:chgData name="Ana Slavec" userId="61ae62f6-9347-4590-919c-525d794b9530" providerId="ADAL" clId="{A865685E-02D7-4AB7-8C8E-4E583FBB6506}" dt="2024-04-26T20:25:34.748" v="14203"/>
        <pc:sldMkLst>
          <pc:docMk/>
          <pc:sldMk cId="436429582" sldId="418"/>
        </pc:sldMkLst>
        <pc:spChg chg="mod">
          <ac:chgData name="Ana Slavec" userId="61ae62f6-9347-4590-919c-525d794b9530" providerId="ADAL" clId="{A865685E-02D7-4AB7-8C8E-4E583FBB6506}" dt="2024-04-26T20:25:34.748" v="14203"/>
          <ac:spMkLst>
            <pc:docMk/>
            <pc:sldMk cId="436429582" sldId="418"/>
            <ac:spMk id="2" creationId="{11018F63-2F44-4B0C-93CE-B1F365350635}"/>
          </ac:spMkLst>
        </pc:spChg>
        <pc:spChg chg="mod">
          <ac:chgData name="Ana Slavec" userId="61ae62f6-9347-4590-919c-525d794b9530" providerId="ADAL" clId="{A865685E-02D7-4AB7-8C8E-4E583FBB6506}" dt="2024-04-26T12:46:08.355" v="13128" actId="20577"/>
          <ac:spMkLst>
            <pc:docMk/>
            <pc:sldMk cId="436429582" sldId="418"/>
            <ac:spMk id="4" creationId="{393AF795-1BEE-D3E0-0AFC-6EDD19AFBAC4}"/>
          </ac:spMkLst>
        </pc:spChg>
        <pc:picChg chg="add mod ord">
          <ac:chgData name="Ana Slavec" userId="61ae62f6-9347-4590-919c-525d794b9530" providerId="ADAL" clId="{A865685E-02D7-4AB7-8C8E-4E583FBB6506}" dt="2024-04-26T12:46:17.008" v="13130" actId="167"/>
          <ac:picMkLst>
            <pc:docMk/>
            <pc:sldMk cId="436429582" sldId="418"/>
            <ac:picMk id="3" creationId="{596E017D-B57D-3280-C1A5-7DA3DD137990}"/>
          </ac:picMkLst>
        </pc:picChg>
        <pc:picChg chg="del">
          <ac:chgData name="Ana Slavec" userId="61ae62f6-9347-4590-919c-525d794b9530" providerId="ADAL" clId="{A865685E-02D7-4AB7-8C8E-4E583FBB6506}" dt="2024-04-26T12:41:08.065" v="12900" actId="478"/>
          <ac:picMkLst>
            <pc:docMk/>
            <pc:sldMk cId="436429582" sldId="418"/>
            <ac:picMk id="9" creationId="{8EEB4D0A-BCE6-37A3-AAB8-28A79851C506}"/>
          </ac:picMkLst>
        </pc:picChg>
      </pc:sldChg>
      <pc:sldChg chg="addSp delSp modSp add mod">
        <pc:chgData name="Ana Slavec" userId="61ae62f6-9347-4590-919c-525d794b9530" providerId="ADAL" clId="{A865685E-02D7-4AB7-8C8E-4E583FBB6506}" dt="2024-04-26T13:07:56.995" v="13152" actId="1076"/>
        <pc:sldMkLst>
          <pc:docMk/>
          <pc:sldMk cId="1578299381" sldId="419"/>
        </pc:sldMkLst>
        <pc:spChg chg="mod">
          <ac:chgData name="Ana Slavec" userId="61ae62f6-9347-4590-919c-525d794b9530" providerId="ADAL" clId="{A865685E-02D7-4AB7-8C8E-4E583FBB6506}" dt="2024-04-26T12:46:35.955" v="13140" actId="20577"/>
          <ac:spMkLst>
            <pc:docMk/>
            <pc:sldMk cId="1578299381" sldId="419"/>
            <ac:spMk id="2" creationId="{11018F63-2F44-4B0C-93CE-B1F365350635}"/>
          </ac:spMkLst>
        </pc:spChg>
        <pc:spChg chg="del">
          <ac:chgData name="Ana Slavec" userId="61ae62f6-9347-4590-919c-525d794b9530" providerId="ADAL" clId="{A865685E-02D7-4AB7-8C8E-4E583FBB6506}" dt="2024-04-26T12:46:38.311" v="13141" actId="478"/>
          <ac:spMkLst>
            <pc:docMk/>
            <pc:sldMk cId="1578299381" sldId="419"/>
            <ac:spMk id="4" creationId="{393AF795-1BEE-D3E0-0AFC-6EDD19AFBAC4}"/>
          </ac:spMkLst>
        </pc:spChg>
        <pc:spChg chg="add del mod">
          <ac:chgData name="Ana Slavec" userId="61ae62f6-9347-4590-919c-525d794b9530" providerId="ADAL" clId="{A865685E-02D7-4AB7-8C8E-4E583FBB6506}" dt="2024-04-26T13:03:07.691" v="13145"/>
          <ac:spMkLst>
            <pc:docMk/>
            <pc:sldMk cId="1578299381" sldId="419"/>
            <ac:spMk id="7" creationId="{A531C83D-05AE-124E-04DB-610268384ED0}"/>
          </ac:spMkLst>
        </pc:spChg>
        <pc:picChg chg="del">
          <ac:chgData name="Ana Slavec" userId="61ae62f6-9347-4590-919c-525d794b9530" providerId="ADAL" clId="{A865685E-02D7-4AB7-8C8E-4E583FBB6506}" dt="2024-04-26T12:46:39.452" v="13142" actId="478"/>
          <ac:picMkLst>
            <pc:docMk/>
            <pc:sldMk cId="1578299381" sldId="419"/>
            <ac:picMk id="3" creationId="{596E017D-B57D-3280-C1A5-7DA3DD137990}"/>
          </ac:picMkLst>
        </pc:picChg>
        <pc:picChg chg="add mod">
          <ac:chgData name="Ana Slavec" userId="61ae62f6-9347-4590-919c-525d794b9530" providerId="ADAL" clId="{A865685E-02D7-4AB7-8C8E-4E583FBB6506}" dt="2024-04-26T13:06:44.843" v="13150" actId="14100"/>
          <ac:picMkLst>
            <pc:docMk/>
            <pc:sldMk cId="1578299381" sldId="419"/>
            <ac:picMk id="8" creationId="{39870C21-2A20-4188-AAEB-D010346EA27D}"/>
          </ac:picMkLst>
        </pc:picChg>
        <pc:picChg chg="add mod">
          <ac:chgData name="Ana Slavec" userId="61ae62f6-9347-4590-919c-525d794b9530" providerId="ADAL" clId="{A865685E-02D7-4AB7-8C8E-4E583FBB6506}" dt="2024-04-26T13:06:42.727" v="13149" actId="1076"/>
          <ac:picMkLst>
            <pc:docMk/>
            <pc:sldMk cId="1578299381" sldId="419"/>
            <ac:picMk id="10" creationId="{10F11DFF-95B0-C006-1AE0-82A54F09B4E8}"/>
          </ac:picMkLst>
        </pc:picChg>
        <pc:picChg chg="add mod">
          <ac:chgData name="Ana Slavec" userId="61ae62f6-9347-4590-919c-525d794b9530" providerId="ADAL" clId="{A865685E-02D7-4AB7-8C8E-4E583FBB6506}" dt="2024-04-26T13:07:56.995" v="13152" actId="1076"/>
          <ac:picMkLst>
            <pc:docMk/>
            <pc:sldMk cId="1578299381" sldId="419"/>
            <ac:picMk id="12" creationId="{DEF47213-B34C-6DDE-F450-CA8E04956AFF}"/>
          </ac:picMkLst>
        </pc:picChg>
      </pc:sldChg>
      <pc:sldChg chg="add del">
        <pc:chgData name="Ana Slavec" userId="61ae62f6-9347-4590-919c-525d794b9530" providerId="ADAL" clId="{A865685E-02D7-4AB7-8C8E-4E583FBB6506}" dt="2024-04-26T13:09:36.037" v="13215" actId="47"/>
        <pc:sldMkLst>
          <pc:docMk/>
          <pc:sldMk cId="384154317" sldId="420"/>
        </pc:sldMkLst>
      </pc:sldChg>
      <pc:sldChg chg="addSp delSp modSp add mod">
        <pc:chgData name="Ana Slavec" userId="61ae62f6-9347-4590-919c-525d794b9530" providerId="ADAL" clId="{A865685E-02D7-4AB7-8C8E-4E583FBB6506}" dt="2024-04-26T13:09:06.540" v="13212"/>
        <pc:sldMkLst>
          <pc:docMk/>
          <pc:sldMk cId="2157038194" sldId="421"/>
        </pc:sldMkLst>
        <pc:spChg chg="mod">
          <ac:chgData name="Ana Slavec" userId="61ae62f6-9347-4590-919c-525d794b9530" providerId="ADAL" clId="{A865685E-02D7-4AB7-8C8E-4E583FBB6506}" dt="2024-04-26T13:08:50.893" v="13202" actId="20577"/>
          <ac:spMkLst>
            <pc:docMk/>
            <pc:sldMk cId="2157038194" sldId="421"/>
            <ac:spMk id="2" creationId="{11018F63-2F44-4B0C-93CE-B1F365350635}"/>
          </ac:spMkLst>
        </pc:spChg>
        <pc:spChg chg="del">
          <ac:chgData name="Ana Slavec" userId="61ae62f6-9347-4590-919c-525d794b9530" providerId="ADAL" clId="{A865685E-02D7-4AB7-8C8E-4E583FBB6506}" dt="2024-04-26T13:08:52.905" v="13203" actId="478"/>
          <ac:spMkLst>
            <pc:docMk/>
            <pc:sldMk cId="2157038194" sldId="421"/>
            <ac:spMk id="3" creationId="{0FF976BB-1379-FC00-6FFD-F7BD64A7A5BC}"/>
          </ac:spMkLst>
        </pc:spChg>
        <pc:spChg chg="del">
          <ac:chgData name="Ana Slavec" userId="61ae62f6-9347-4590-919c-525d794b9530" providerId="ADAL" clId="{A865685E-02D7-4AB7-8C8E-4E583FBB6506}" dt="2024-04-26T13:08:53.784" v="13204" actId="478"/>
          <ac:spMkLst>
            <pc:docMk/>
            <pc:sldMk cId="2157038194" sldId="421"/>
            <ac:spMk id="6" creationId="{3BF60A26-290C-4780-31B6-6DBA222D788A}"/>
          </ac:spMkLst>
        </pc:spChg>
        <pc:spChg chg="add del mod">
          <ac:chgData name="Ana Slavec" userId="61ae62f6-9347-4590-919c-525d794b9530" providerId="ADAL" clId="{A865685E-02D7-4AB7-8C8E-4E583FBB6506}" dt="2024-04-26T13:08:56.419" v="13206" actId="478"/>
          <ac:spMkLst>
            <pc:docMk/>
            <pc:sldMk cId="2157038194" sldId="421"/>
            <ac:spMk id="7" creationId="{610C2F53-1651-D5C0-7AE8-FFA6D618332A}"/>
          </ac:spMkLst>
        </pc:spChg>
        <pc:spChg chg="add del mod">
          <ac:chgData name="Ana Slavec" userId="61ae62f6-9347-4590-919c-525d794b9530" providerId="ADAL" clId="{A865685E-02D7-4AB7-8C8E-4E583FBB6506}" dt="2024-04-26T13:08:55.293" v="13205" actId="478"/>
          <ac:spMkLst>
            <pc:docMk/>
            <pc:sldMk cId="2157038194" sldId="421"/>
            <ac:spMk id="12" creationId="{DF845FB4-D377-C6AF-BA19-1B9CF04570D3}"/>
          </ac:spMkLst>
        </pc:spChg>
        <pc:spChg chg="add del mod">
          <ac:chgData name="Ana Slavec" userId="61ae62f6-9347-4590-919c-525d794b9530" providerId="ADAL" clId="{A865685E-02D7-4AB7-8C8E-4E583FBB6506}" dt="2024-04-26T13:09:02.761" v="13211" actId="478"/>
          <ac:spMkLst>
            <pc:docMk/>
            <pc:sldMk cId="2157038194" sldId="421"/>
            <ac:spMk id="14" creationId="{D00FF303-CCC9-02F0-6950-E451F93C184B}"/>
          </ac:spMkLst>
        </pc:spChg>
        <pc:spChg chg="add del mod">
          <ac:chgData name="Ana Slavec" userId="61ae62f6-9347-4590-919c-525d794b9530" providerId="ADAL" clId="{A865685E-02D7-4AB7-8C8E-4E583FBB6506}" dt="2024-04-26T13:09:02.052" v="13210" actId="478"/>
          <ac:spMkLst>
            <pc:docMk/>
            <pc:sldMk cId="2157038194" sldId="421"/>
            <ac:spMk id="16" creationId="{6424F7A7-73BF-190A-08E6-F211AF9D7A6B}"/>
          </ac:spMkLst>
        </pc:spChg>
        <pc:picChg chg="del">
          <ac:chgData name="Ana Slavec" userId="61ae62f6-9347-4590-919c-525d794b9530" providerId="ADAL" clId="{A865685E-02D7-4AB7-8C8E-4E583FBB6506}" dt="2024-04-26T13:08:57.089" v="13207" actId="478"/>
          <ac:picMkLst>
            <pc:docMk/>
            <pc:sldMk cId="2157038194" sldId="421"/>
            <ac:picMk id="8" creationId="{EF7B8332-D1AD-05E2-C954-90D3DD9440B2}"/>
          </ac:picMkLst>
        </pc:picChg>
        <pc:picChg chg="del">
          <ac:chgData name="Ana Slavec" userId="61ae62f6-9347-4590-919c-525d794b9530" providerId="ADAL" clId="{A865685E-02D7-4AB7-8C8E-4E583FBB6506}" dt="2024-04-26T13:08:58.728" v="13209" actId="478"/>
          <ac:picMkLst>
            <pc:docMk/>
            <pc:sldMk cId="2157038194" sldId="421"/>
            <ac:picMk id="9" creationId="{F7338736-B413-5D84-1E00-66E503E7066B}"/>
          </ac:picMkLst>
        </pc:picChg>
        <pc:picChg chg="del">
          <ac:chgData name="Ana Slavec" userId="61ae62f6-9347-4590-919c-525d794b9530" providerId="ADAL" clId="{A865685E-02D7-4AB7-8C8E-4E583FBB6506}" dt="2024-04-26T13:08:57.835" v="13208" actId="478"/>
          <ac:picMkLst>
            <pc:docMk/>
            <pc:sldMk cId="2157038194" sldId="421"/>
            <ac:picMk id="10" creationId="{82278F5D-755D-4A87-F6EC-5A6E4B48DFD3}"/>
          </ac:picMkLst>
        </pc:picChg>
        <pc:picChg chg="add mod">
          <ac:chgData name="Ana Slavec" userId="61ae62f6-9347-4590-919c-525d794b9530" providerId="ADAL" clId="{A865685E-02D7-4AB7-8C8E-4E583FBB6506}" dt="2024-04-26T13:09:06.540" v="13212"/>
          <ac:picMkLst>
            <pc:docMk/>
            <pc:sldMk cId="2157038194" sldId="421"/>
            <ac:picMk id="17" creationId="{F44219A3-A86A-60F1-4722-1649262A25B2}"/>
          </ac:picMkLst>
        </pc:picChg>
      </pc:sldChg>
      <pc:sldChg chg="add del">
        <pc:chgData name="Ana Slavec" userId="61ae62f6-9347-4590-919c-525d794b9530" providerId="ADAL" clId="{A865685E-02D7-4AB7-8C8E-4E583FBB6506}" dt="2024-04-26T13:09:48.984" v="13217" actId="47"/>
        <pc:sldMkLst>
          <pc:docMk/>
          <pc:sldMk cId="2816372403" sldId="422"/>
        </pc:sldMkLst>
      </pc:sldChg>
      <pc:sldChg chg="addSp delSp modSp add mod">
        <pc:chgData name="Ana Slavec" userId="61ae62f6-9347-4590-919c-525d794b9530" providerId="ADAL" clId="{A865685E-02D7-4AB7-8C8E-4E583FBB6506}" dt="2024-04-26T20:25:52.417" v="14204" actId="13822"/>
        <pc:sldMkLst>
          <pc:docMk/>
          <pc:sldMk cId="3314432988" sldId="423"/>
        </pc:sldMkLst>
        <pc:spChg chg="mod">
          <ac:chgData name="Ana Slavec" userId="61ae62f6-9347-4590-919c-525d794b9530" providerId="ADAL" clId="{A865685E-02D7-4AB7-8C8E-4E583FBB6506}" dt="2024-04-26T20:25:52.417" v="14204" actId="13822"/>
          <ac:spMkLst>
            <pc:docMk/>
            <pc:sldMk cId="3314432988" sldId="423"/>
            <ac:spMk id="2" creationId="{11018F63-2F44-4B0C-93CE-B1F365350635}"/>
          </ac:spMkLst>
        </pc:spChg>
        <pc:spChg chg="add del">
          <ac:chgData name="Ana Slavec" userId="61ae62f6-9347-4590-919c-525d794b9530" providerId="ADAL" clId="{A865685E-02D7-4AB7-8C8E-4E583FBB6506}" dt="2024-04-26T13:34:21.930" v="13926" actId="22"/>
          <ac:spMkLst>
            <pc:docMk/>
            <pc:sldMk cId="3314432988" sldId="423"/>
            <ac:spMk id="4" creationId="{15369DD9-D771-3A9F-A5CA-8E8B744500DE}"/>
          </ac:spMkLst>
        </pc:spChg>
        <pc:spChg chg="mod">
          <ac:chgData name="Ana Slavec" userId="61ae62f6-9347-4590-919c-525d794b9530" providerId="ADAL" clId="{A865685E-02D7-4AB7-8C8E-4E583FBB6506}" dt="2024-04-26T13:33:52.723" v="13924" actId="20577"/>
          <ac:spMkLst>
            <pc:docMk/>
            <pc:sldMk cId="3314432988" sldId="423"/>
            <ac:spMk id="8" creationId="{11FBCB69-FD7E-2C89-F8F1-D06887D7281E}"/>
          </ac:spMkLst>
        </pc:spChg>
      </pc:sldChg>
      <pc:sldChg chg="modSp add mod">
        <pc:chgData name="Ana Slavec" userId="61ae62f6-9347-4590-919c-525d794b9530" providerId="ADAL" clId="{A865685E-02D7-4AB7-8C8E-4E583FBB6506}" dt="2024-04-26T21:27:17.389" v="15656" actId="6549"/>
        <pc:sldMkLst>
          <pc:docMk/>
          <pc:sldMk cId="3191029836" sldId="424"/>
        </pc:sldMkLst>
        <pc:spChg chg="mod">
          <ac:chgData name="Ana Slavec" userId="61ae62f6-9347-4590-919c-525d794b9530" providerId="ADAL" clId="{A865685E-02D7-4AB7-8C8E-4E583FBB6506}" dt="2024-04-26T13:34:31.155" v="13951" actId="20577"/>
          <ac:spMkLst>
            <pc:docMk/>
            <pc:sldMk cId="3191029836" sldId="424"/>
            <ac:spMk id="2" creationId="{11018F63-2F44-4B0C-93CE-B1F365350635}"/>
          </ac:spMkLst>
        </pc:spChg>
        <pc:spChg chg="mod">
          <ac:chgData name="Ana Slavec" userId="61ae62f6-9347-4590-919c-525d794b9530" providerId="ADAL" clId="{A865685E-02D7-4AB7-8C8E-4E583FBB6506}" dt="2024-04-26T21:27:17.389" v="15656" actId="6549"/>
          <ac:spMkLst>
            <pc:docMk/>
            <pc:sldMk cId="3191029836" sldId="424"/>
            <ac:spMk id="8" creationId="{11FBCB69-FD7E-2C89-F8F1-D06887D7281E}"/>
          </ac:spMkLst>
        </pc:spChg>
      </pc:sldChg>
      <pc:sldChg chg="modSp add mod">
        <pc:chgData name="Ana Slavec" userId="61ae62f6-9347-4590-919c-525d794b9530" providerId="ADAL" clId="{A865685E-02D7-4AB7-8C8E-4E583FBB6506}" dt="2024-04-26T21:32:42.283" v="16573" actId="6549"/>
        <pc:sldMkLst>
          <pc:docMk/>
          <pc:sldMk cId="3375663434" sldId="425"/>
        </pc:sldMkLst>
        <pc:spChg chg="mod">
          <ac:chgData name="Ana Slavec" userId="61ae62f6-9347-4590-919c-525d794b9530" providerId="ADAL" clId="{A865685E-02D7-4AB7-8C8E-4E583FBB6506}" dt="2024-04-26T13:34:46.595" v="13962" actId="20577"/>
          <ac:spMkLst>
            <pc:docMk/>
            <pc:sldMk cId="3375663434" sldId="425"/>
            <ac:spMk id="2" creationId="{11018F63-2F44-4B0C-93CE-B1F365350635}"/>
          </ac:spMkLst>
        </pc:spChg>
        <pc:spChg chg="mod">
          <ac:chgData name="Ana Slavec" userId="61ae62f6-9347-4590-919c-525d794b9530" providerId="ADAL" clId="{A865685E-02D7-4AB7-8C8E-4E583FBB6506}" dt="2024-04-26T21:32:42.283" v="16573" actId="6549"/>
          <ac:spMkLst>
            <pc:docMk/>
            <pc:sldMk cId="3375663434" sldId="425"/>
            <ac:spMk id="8" creationId="{11FBCB69-FD7E-2C89-F8F1-D06887D7281E}"/>
          </ac:spMkLst>
        </pc:spChg>
      </pc:sldChg>
      <pc:sldChg chg="addSp delSp modSp add mod">
        <pc:chgData name="Ana Slavec" userId="61ae62f6-9347-4590-919c-525d794b9530" providerId="ADAL" clId="{A865685E-02D7-4AB7-8C8E-4E583FBB6506}" dt="2024-04-26T21:33:40.932" v="16665" actId="20577"/>
        <pc:sldMkLst>
          <pc:docMk/>
          <pc:sldMk cId="2735369208" sldId="426"/>
        </pc:sldMkLst>
        <pc:spChg chg="mod">
          <ac:chgData name="Ana Slavec" userId="61ae62f6-9347-4590-919c-525d794b9530" providerId="ADAL" clId="{A865685E-02D7-4AB7-8C8E-4E583FBB6506}" dt="2024-04-26T13:35:07.869" v="13983" actId="20577"/>
          <ac:spMkLst>
            <pc:docMk/>
            <pc:sldMk cId="2735369208" sldId="426"/>
            <ac:spMk id="2" creationId="{11018F63-2F44-4B0C-93CE-B1F365350635}"/>
          </ac:spMkLst>
        </pc:spChg>
        <pc:spChg chg="add del mod">
          <ac:chgData name="Ana Slavec" userId="61ae62f6-9347-4590-919c-525d794b9530" providerId="ADAL" clId="{A865685E-02D7-4AB7-8C8E-4E583FBB6506}" dt="2024-04-26T13:35:20.840" v="13986" actId="478"/>
          <ac:spMkLst>
            <pc:docMk/>
            <pc:sldMk cId="2735369208" sldId="426"/>
            <ac:spMk id="4" creationId="{77D850FB-1649-E96A-0072-67F0C67CEA36}"/>
          </ac:spMkLst>
        </pc:spChg>
        <pc:spChg chg="add mod">
          <ac:chgData name="Ana Slavec" userId="61ae62f6-9347-4590-919c-525d794b9530" providerId="ADAL" clId="{A865685E-02D7-4AB7-8C8E-4E583FBB6506}" dt="2024-04-26T13:35:23.563" v="13987"/>
          <ac:spMkLst>
            <pc:docMk/>
            <pc:sldMk cId="2735369208" sldId="426"/>
            <ac:spMk id="7" creationId="{AD2E694F-3209-F45D-A805-55F8E5174E99}"/>
          </ac:spMkLst>
        </pc:spChg>
        <pc:spChg chg="del">
          <ac:chgData name="Ana Slavec" userId="61ae62f6-9347-4590-919c-525d794b9530" providerId="ADAL" clId="{A865685E-02D7-4AB7-8C8E-4E583FBB6506}" dt="2024-04-26T13:35:13.910" v="13984" actId="478"/>
          <ac:spMkLst>
            <pc:docMk/>
            <pc:sldMk cId="2735369208" sldId="426"/>
            <ac:spMk id="8" creationId="{11FBCB69-FD7E-2C89-F8F1-D06887D7281E}"/>
          </ac:spMkLst>
        </pc:spChg>
        <pc:spChg chg="add mod">
          <ac:chgData name="Ana Slavec" userId="61ae62f6-9347-4590-919c-525d794b9530" providerId="ADAL" clId="{A865685E-02D7-4AB7-8C8E-4E583FBB6506}" dt="2024-04-26T21:33:40.932" v="16665" actId="20577"/>
          <ac:spMkLst>
            <pc:docMk/>
            <pc:sldMk cId="2735369208" sldId="426"/>
            <ac:spMk id="9" creationId="{0B364429-3326-40E5-1BE1-F89F9BE959F2}"/>
          </ac:spMkLst>
        </pc:spChg>
        <pc:picChg chg="add mod">
          <ac:chgData name="Ana Slavec" userId="61ae62f6-9347-4590-919c-525d794b9530" providerId="ADAL" clId="{A865685E-02D7-4AB7-8C8E-4E583FBB6506}" dt="2024-04-26T13:35:15.130" v="13985"/>
          <ac:picMkLst>
            <pc:docMk/>
            <pc:sldMk cId="2735369208" sldId="426"/>
            <ac:picMk id="6" creationId="{9AF77AA5-7472-18DB-3C0E-D6121E15624B}"/>
          </ac:picMkLst>
        </pc:picChg>
      </pc:sldChg>
      <pc:sldChg chg="addSp delSp modSp add mod">
        <pc:chgData name="Ana Slavec" userId="61ae62f6-9347-4590-919c-525d794b9530" providerId="ADAL" clId="{A865685E-02D7-4AB7-8C8E-4E583FBB6506}" dt="2024-04-26T13:36:20.519" v="14072" actId="20577"/>
        <pc:sldMkLst>
          <pc:docMk/>
          <pc:sldMk cId="4275507049" sldId="427"/>
        </pc:sldMkLst>
        <pc:spChg chg="mod">
          <ac:chgData name="Ana Slavec" userId="61ae62f6-9347-4590-919c-525d794b9530" providerId="ADAL" clId="{A865685E-02D7-4AB7-8C8E-4E583FBB6506}" dt="2024-04-26T13:35:46.899" v="14042" actId="20577"/>
          <ac:spMkLst>
            <pc:docMk/>
            <pc:sldMk cId="4275507049" sldId="427"/>
            <ac:spMk id="2" creationId="{11018F63-2F44-4B0C-93CE-B1F365350635}"/>
          </ac:spMkLst>
        </pc:spChg>
        <pc:spChg chg="add del mod">
          <ac:chgData name="Ana Slavec" userId="61ae62f6-9347-4590-919c-525d794b9530" providerId="ADAL" clId="{A865685E-02D7-4AB7-8C8E-4E583FBB6506}" dt="2024-04-26T13:35:59.156" v="14044" actId="478"/>
          <ac:spMkLst>
            <pc:docMk/>
            <pc:sldMk cId="4275507049" sldId="427"/>
            <ac:spMk id="4" creationId="{72C693D5-3455-6BCA-7AF1-8513569F3C7E}"/>
          </ac:spMkLst>
        </pc:spChg>
        <pc:spChg chg="add del mod">
          <ac:chgData name="Ana Slavec" userId="61ae62f6-9347-4590-919c-525d794b9530" providerId="ADAL" clId="{A865685E-02D7-4AB7-8C8E-4E583FBB6506}" dt="2024-04-26T13:36:03.390" v="14046" actId="478"/>
          <ac:spMkLst>
            <pc:docMk/>
            <pc:sldMk cId="4275507049" sldId="427"/>
            <ac:spMk id="6" creationId="{564D52AB-6751-FF5E-DDA7-CD25783D6670}"/>
          </ac:spMkLst>
        </pc:spChg>
        <pc:spChg chg="add mod">
          <ac:chgData name="Ana Slavec" userId="61ae62f6-9347-4590-919c-525d794b9530" providerId="ADAL" clId="{A865685E-02D7-4AB7-8C8E-4E583FBB6506}" dt="2024-04-26T13:35:59.647" v="14045"/>
          <ac:spMkLst>
            <pc:docMk/>
            <pc:sldMk cId="4275507049" sldId="427"/>
            <ac:spMk id="7" creationId="{00B820DB-17D5-1953-EA89-94C07BC46B98}"/>
          </ac:spMkLst>
        </pc:spChg>
        <pc:spChg chg="del">
          <ac:chgData name="Ana Slavec" userId="61ae62f6-9347-4590-919c-525d794b9530" providerId="ADAL" clId="{A865685E-02D7-4AB7-8C8E-4E583FBB6506}" dt="2024-04-26T13:35:50.158" v="14043" actId="478"/>
          <ac:spMkLst>
            <pc:docMk/>
            <pc:sldMk cId="4275507049" sldId="427"/>
            <ac:spMk id="8" creationId="{11FBCB69-FD7E-2C89-F8F1-D06887D7281E}"/>
          </ac:spMkLst>
        </pc:spChg>
        <pc:spChg chg="add mod">
          <ac:chgData name="Ana Slavec" userId="61ae62f6-9347-4590-919c-525d794b9530" providerId="ADAL" clId="{A865685E-02D7-4AB7-8C8E-4E583FBB6506}" dt="2024-04-26T13:36:20.519" v="14072" actId="20577"/>
          <ac:spMkLst>
            <pc:docMk/>
            <pc:sldMk cId="4275507049" sldId="427"/>
            <ac:spMk id="9" creationId="{73EB7567-68EA-3414-9087-4EBEB745B81B}"/>
          </ac:spMkLst>
        </pc:spChg>
        <pc:spChg chg="add mod">
          <ac:chgData name="Ana Slavec" userId="61ae62f6-9347-4590-919c-525d794b9530" providerId="ADAL" clId="{A865685E-02D7-4AB7-8C8E-4E583FBB6506}" dt="2024-04-26T13:35:59.647" v="14045"/>
          <ac:spMkLst>
            <pc:docMk/>
            <pc:sldMk cId="4275507049" sldId="427"/>
            <ac:spMk id="10" creationId="{65739366-23C5-C650-F149-AC7533BEDF50}"/>
          </ac:spMkLst>
        </pc:spChg>
        <pc:spChg chg="add mod">
          <ac:chgData name="Ana Slavec" userId="61ae62f6-9347-4590-919c-525d794b9530" providerId="ADAL" clId="{A865685E-02D7-4AB7-8C8E-4E583FBB6506}" dt="2024-04-26T13:35:59.647" v="14045"/>
          <ac:spMkLst>
            <pc:docMk/>
            <pc:sldMk cId="4275507049" sldId="427"/>
            <ac:spMk id="11" creationId="{CC8F9373-284D-C1CA-DE79-4D93634F4F11}"/>
          </ac:spMkLst>
        </pc:spChg>
        <pc:spChg chg="add mod">
          <ac:chgData name="Ana Slavec" userId="61ae62f6-9347-4590-919c-525d794b9530" providerId="ADAL" clId="{A865685E-02D7-4AB7-8C8E-4E583FBB6506}" dt="2024-04-26T13:36:08.113" v="14047" actId="13822"/>
          <ac:spMkLst>
            <pc:docMk/>
            <pc:sldMk cId="4275507049" sldId="427"/>
            <ac:spMk id="12" creationId="{2F9C7899-0153-C0A9-B644-EB10A7FB17A8}"/>
          </ac:spMkLst>
        </pc:spChg>
        <pc:spChg chg="add mod">
          <ac:chgData name="Ana Slavec" userId="61ae62f6-9347-4590-919c-525d794b9530" providerId="ADAL" clId="{A865685E-02D7-4AB7-8C8E-4E583FBB6506}" dt="2024-04-26T13:36:10.835" v="14048" actId="13822"/>
          <ac:spMkLst>
            <pc:docMk/>
            <pc:sldMk cId="4275507049" sldId="427"/>
            <ac:spMk id="13" creationId="{1B83B996-1558-556A-0644-6172E1ECC5B3}"/>
          </ac:spMkLst>
        </pc:spChg>
        <pc:spChg chg="add mod">
          <ac:chgData name="Ana Slavec" userId="61ae62f6-9347-4590-919c-525d794b9530" providerId="ADAL" clId="{A865685E-02D7-4AB7-8C8E-4E583FBB6506}" dt="2024-04-26T13:35:59.647" v="14045"/>
          <ac:spMkLst>
            <pc:docMk/>
            <pc:sldMk cId="4275507049" sldId="427"/>
            <ac:spMk id="14" creationId="{A4682C3D-B34C-1B29-5748-6FDCD9015FBB}"/>
          </ac:spMkLst>
        </pc:spChg>
        <pc:spChg chg="add mod">
          <ac:chgData name="Ana Slavec" userId="61ae62f6-9347-4590-919c-525d794b9530" providerId="ADAL" clId="{A865685E-02D7-4AB7-8C8E-4E583FBB6506}" dt="2024-04-26T13:35:59.647" v="14045"/>
          <ac:spMkLst>
            <pc:docMk/>
            <pc:sldMk cId="4275507049" sldId="427"/>
            <ac:spMk id="15" creationId="{1DBB8EAF-C0B5-5EA3-C6FC-E6368296A4EB}"/>
          </ac:spMkLst>
        </pc:spChg>
        <pc:spChg chg="add mod">
          <ac:chgData name="Ana Slavec" userId="61ae62f6-9347-4590-919c-525d794b9530" providerId="ADAL" clId="{A865685E-02D7-4AB7-8C8E-4E583FBB6506}" dt="2024-04-26T13:35:59.647" v="14045"/>
          <ac:spMkLst>
            <pc:docMk/>
            <pc:sldMk cId="4275507049" sldId="427"/>
            <ac:spMk id="16" creationId="{9C4A0CBD-D2BD-0BC9-3E47-BDED93069166}"/>
          </ac:spMkLst>
        </pc:spChg>
        <pc:spChg chg="add mod">
          <ac:chgData name="Ana Slavec" userId="61ae62f6-9347-4590-919c-525d794b9530" providerId="ADAL" clId="{A865685E-02D7-4AB7-8C8E-4E583FBB6506}" dt="2024-04-26T13:35:59.647" v="14045"/>
          <ac:spMkLst>
            <pc:docMk/>
            <pc:sldMk cId="4275507049" sldId="427"/>
            <ac:spMk id="17" creationId="{4FE7FDA3-3742-E06B-7B84-77177B98176F}"/>
          </ac:spMkLst>
        </pc:spChg>
      </pc:sldChg>
      <pc:sldChg chg="delSp modSp add del mod">
        <pc:chgData name="Ana Slavec" userId="61ae62f6-9347-4590-919c-525d794b9530" providerId="ADAL" clId="{A865685E-02D7-4AB7-8C8E-4E583FBB6506}" dt="2024-04-26T20:32:57.678" v="14679" actId="47"/>
        <pc:sldMkLst>
          <pc:docMk/>
          <pc:sldMk cId="1695206008" sldId="428"/>
        </pc:sldMkLst>
        <pc:spChg chg="mod">
          <ac:chgData name="Ana Slavec" userId="61ae62f6-9347-4590-919c-525d794b9530" providerId="ADAL" clId="{A865685E-02D7-4AB7-8C8E-4E583FBB6506}" dt="2024-04-26T13:36:47.276" v="14109" actId="20577"/>
          <ac:spMkLst>
            <pc:docMk/>
            <pc:sldMk cId="1695206008" sldId="428"/>
            <ac:spMk id="2" creationId="{11018F63-2F44-4B0C-93CE-B1F365350635}"/>
          </ac:spMkLst>
        </pc:spChg>
        <pc:spChg chg="mod">
          <ac:chgData name="Ana Slavec" userId="61ae62f6-9347-4590-919c-525d794b9530" providerId="ADAL" clId="{A865685E-02D7-4AB7-8C8E-4E583FBB6506}" dt="2024-04-26T20:28:01.100" v="14249" actId="20577"/>
          <ac:spMkLst>
            <pc:docMk/>
            <pc:sldMk cId="1695206008" sldId="428"/>
            <ac:spMk id="8" creationId="{11FBCB69-FD7E-2C89-F8F1-D06887D7281E}"/>
          </ac:spMkLst>
        </pc:spChg>
        <pc:picChg chg="del">
          <ac:chgData name="Ana Slavec" userId="61ae62f6-9347-4590-919c-525d794b9530" providerId="ADAL" clId="{A865685E-02D7-4AB7-8C8E-4E583FBB6506}" dt="2024-04-26T20:27:30.565" v="14237" actId="478"/>
          <ac:picMkLst>
            <pc:docMk/>
            <pc:sldMk cId="1695206008" sldId="428"/>
            <ac:picMk id="4" creationId="{28D8CC0C-65F8-4514-B305-011AB6BCDDB6}"/>
          </ac:picMkLst>
        </pc:picChg>
      </pc:sldChg>
      <pc:sldChg chg="addSp delSp modSp add mod ord">
        <pc:chgData name="Ana Slavec" userId="61ae62f6-9347-4590-919c-525d794b9530" providerId="ADAL" clId="{A865685E-02D7-4AB7-8C8E-4E583FBB6506}" dt="2024-04-26T21:44:54.696" v="17019"/>
        <pc:sldMkLst>
          <pc:docMk/>
          <pc:sldMk cId="852994597" sldId="429"/>
        </pc:sldMkLst>
        <pc:spChg chg="add mod">
          <ac:chgData name="Ana Slavec" userId="61ae62f6-9347-4590-919c-525d794b9530" providerId="ADAL" clId="{A865685E-02D7-4AB7-8C8E-4E583FBB6506}" dt="2024-04-26T13:37:18.866" v="14124"/>
          <ac:spMkLst>
            <pc:docMk/>
            <pc:sldMk cId="852994597" sldId="429"/>
            <ac:spMk id="3" creationId="{036F50C3-91E3-E70C-B19D-F089194291B7}"/>
          </ac:spMkLst>
        </pc:spChg>
        <pc:spChg chg="add del mod">
          <ac:chgData name="Ana Slavec" userId="61ae62f6-9347-4590-919c-525d794b9530" providerId="ADAL" clId="{A865685E-02D7-4AB7-8C8E-4E583FBB6506}" dt="2024-04-26T13:37:26.953" v="14126" actId="478"/>
          <ac:spMkLst>
            <pc:docMk/>
            <pc:sldMk cId="852994597" sldId="429"/>
            <ac:spMk id="4" creationId="{EB2FB398-6CB2-BE33-AC1D-01E36EE84BC9}"/>
          </ac:spMkLst>
        </pc:spChg>
        <pc:spChg chg="add mod">
          <ac:chgData name="Ana Slavec" userId="61ae62f6-9347-4590-919c-525d794b9530" providerId="ADAL" clId="{A865685E-02D7-4AB7-8C8E-4E583FBB6506}" dt="2024-04-26T20:32:38.646" v="14657" actId="1035"/>
          <ac:spMkLst>
            <pc:docMk/>
            <pc:sldMk cId="852994597" sldId="429"/>
            <ac:spMk id="6" creationId="{9157CFCE-15CA-3F72-BD65-BA38AE846825}"/>
          </ac:spMkLst>
        </pc:spChg>
        <pc:spChg chg="add mod">
          <ac:chgData name="Ana Slavec" userId="61ae62f6-9347-4590-919c-525d794b9530" providerId="ADAL" clId="{A865685E-02D7-4AB7-8C8E-4E583FBB6506}" dt="2024-04-26T13:37:24.768" v="14125"/>
          <ac:spMkLst>
            <pc:docMk/>
            <pc:sldMk cId="852994597" sldId="429"/>
            <ac:spMk id="7" creationId="{5A2ABADF-A7DB-0B97-959B-179DF3606CE0}"/>
          </ac:spMkLst>
        </pc:spChg>
        <pc:spChg chg="mod">
          <ac:chgData name="Ana Slavec" userId="61ae62f6-9347-4590-919c-525d794b9530" providerId="ADAL" clId="{A865685E-02D7-4AB7-8C8E-4E583FBB6506}" dt="2024-04-26T20:32:50.232" v="14676" actId="20577"/>
          <ac:spMkLst>
            <pc:docMk/>
            <pc:sldMk cId="852994597" sldId="429"/>
            <ac:spMk id="8" creationId="{11FBCB69-FD7E-2C89-F8F1-D06887D7281E}"/>
          </ac:spMkLst>
        </pc:spChg>
        <pc:spChg chg="add del mod">
          <ac:chgData name="Ana Slavec" userId="61ae62f6-9347-4590-919c-525d794b9530" providerId="ADAL" clId="{A865685E-02D7-4AB7-8C8E-4E583FBB6506}" dt="2024-04-26T20:30:42.663" v="14423" actId="478"/>
          <ac:spMkLst>
            <pc:docMk/>
            <pc:sldMk cId="852994597" sldId="429"/>
            <ac:spMk id="10" creationId="{7C034861-A9FD-CF53-6C55-C7B06FCE3023}"/>
          </ac:spMkLst>
        </pc:spChg>
        <pc:spChg chg="add mod">
          <ac:chgData name="Ana Slavec" userId="61ae62f6-9347-4590-919c-525d794b9530" providerId="ADAL" clId="{A865685E-02D7-4AB7-8C8E-4E583FBB6506}" dt="2024-04-26T20:29:10.717" v="14359" actId="1076"/>
          <ac:spMkLst>
            <pc:docMk/>
            <pc:sldMk cId="852994597" sldId="429"/>
            <ac:spMk id="11" creationId="{F373BABF-D674-6DD0-3214-6E4FCBE00FDF}"/>
          </ac:spMkLst>
        </pc:spChg>
        <pc:spChg chg="add mod">
          <ac:chgData name="Ana Slavec" userId="61ae62f6-9347-4590-919c-525d794b9530" providerId="ADAL" clId="{A865685E-02D7-4AB7-8C8E-4E583FBB6506}" dt="2024-04-26T20:29:15.760" v="14360" actId="1076"/>
          <ac:spMkLst>
            <pc:docMk/>
            <pc:sldMk cId="852994597" sldId="429"/>
            <ac:spMk id="12" creationId="{9F2F535C-F7CF-C070-E910-FDC2B49C52E4}"/>
          </ac:spMkLst>
        </pc:spChg>
        <pc:spChg chg="add mod">
          <ac:chgData name="Ana Slavec" userId="61ae62f6-9347-4590-919c-525d794b9530" providerId="ADAL" clId="{A865685E-02D7-4AB7-8C8E-4E583FBB6506}" dt="2024-04-26T20:29:44.642" v="14395" actId="1076"/>
          <ac:spMkLst>
            <pc:docMk/>
            <pc:sldMk cId="852994597" sldId="429"/>
            <ac:spMk id="13" creationId="{2BE364EA-7E7E-9152-37AC-3B676D1A7A13}"/>
          </ac:spMkLst>
        </pc:spChg>
        <pc:spChg chg="add mod">
          <ac:chgData name="Ana Slavec" userId="61ae62f6-9347-4590-919c-525d794b9530" providerId="ADAL" clId="{A865685E-02D7-4AB7-8C8E-4E583FBB6506}" dt="2024-04-26T20:29:50.428" v="14396" actId="1076"/>
          <ac:spMkLst>
            <pc:docMk/>
            <pc:sldMk cId="852994597" sldId="429"/>
            <ac:spMk id="14" creationId="{58F9BB5A-514C-9249-0D62-9F4AE579F770}"/>
          </ac:spMkLst>
        </pc:spChg>
        <pc:spChg chg="add mod">
          <ac:chgData name="Ana Slavec" userId="61ae62f6-9347-4590-919c-525d794b9530" providerId="ADAL" clId="{A865685E-02D7-4AB7-8C8E-4E583FBB6506}" dt="2024-04-26T20:30:03.390" v="14397" actId="1076"/>
          <ac:spMkLst>
            <pc:docMk/>
            <pc:sldMk cId="852994597" sldId="429"/>
            <ac:spMk id="15" creationId="{6D7B5636-1A01-FA08-4901-4B3383A43E82}"/>
          </ac:spMkLst>
        </pc:spChg>
        <pc:spChg chg="add mod">
          <ac:chgData name="Ana Slavec" userId="61ae62f6-9347-4590-919c-525d794b9530" providerId="ADAL" clId="{A865685E-02D7-4AB7-8C8E-4E583FBB6506}" dt="2024-04-26T20:30:38.046" v="14420" actId="1076"/>
          <ac:spMkLst>
            <pc:docMk/>
            <pc:sldMk cId="852994597" sldId="429"/>
            <ac:spMk id="16" creationId="{45A0EDEB-082F-4392-135A-4544CEBC5E70}"/>
          </ac:spMkLst>
        </pc:spChg>
        <pc:graphicFrameChg chg="add del mod">
          <ac:chgData name="Ana Slavec" userId="61ae62f6-9347-4590-919c-525d794b9530" providerId="ADAL" clId="{A865685E-02D7-4AB7-8C8E-4E583FBB6506}" dt="2024-04-26T13:37:41.185" v="14132" actId="478"/>
          <ac:graphicFrameMkLst>
            <pc:docMk/>
            <pc:sldMk cId="852994597" sldId="429"/>
            <ac:graphicFrameMk id="9" creationId="{D0D91B0C-9886-071E-38D9-4CC8EF3B6514}"/>
          </ac:graphicFrameMkLst>
        </pc:graphicFrameChg>
      </pc:sldChg>
      <pc:sldChg chg="addSp delSp modSp mod">
        <pc:chgData name="Ana Slavec" userId="61ae62f6-9347-4590-919c-525d794b9530" providerId="ADAL" clId="{A865685E-02D7-4AB7-8C8E-4E583FBB6506}" dt="2024-04-26T21:40:04.819" v="16695" actId="1076"/>
        <pc:sldMkLst>
          <pc:docMk/>
          <pc:sldMk cId="1644863492" sldId="431"/>
        </pc:sldMkLst>
        <pc:spChg chg="mod">
          <ac:chgData name="Ana Slavec" userId="61ae62f6-9347-4590-919c-525d794b9530" providerId="ADAL" clId="{A865685E-02D7-4AB7-8C8E-4E583FBB6506}" dt="2024-04-26T20:33:47.117" v="14697" actId="20577"/>
          <ac:spMkLst>
            <pc:docMk/>
            <pc:sldMk cId="1644863492" sldId="431"/>
            <ac:spMk id="2" creationId="{11018F63-2F44-4B0C-93CE-B1F365350635}"/>
          </ac:spMkLst>
        </pc:spChg>
        <pc:spChg chg="add del mod">
          <ac:chgData name="Ana Slavec" userId="61ae62f6-9347-4590-919c-525d794b9530" providerId="ADAL" clId="{A865685E-02D7-4AB7-8C8E-4E583FBB6506}" dt="2024-04-26T20:33:20.095" v="14685" actId="478"/>
          <ac:spMkLst>
            <pc:docMk/>
            <pc:sldMk cId="1644863492" sldId="431"/>
            <ac:spMk id="4" creationId="{278A510C-7145-A575-D165-7036C943A177}"/>
          </ac:spMkLst>
        </pc:spChg>
        <pc:spChg chg="del">
          <ac:chgData name="Ana Slavec" userId="61ae62f6-9347-4590-919c-525d794b9530" providerId="ADAL" clId="{A865685E-02D7-4AB7-8C8E-4E583FBB6506}" dt="2024-04-26T20:33:17.223" v="14684" actId="478"/>
          <ac:spMkLst>
            <pc:docMk/>
            <pc:sldMk cId="1644863492" sldId="431"/>
            <ac:spMk id="8" creationId="{11FBCB69-FD7E-2C89-F8F1-D06887D7281E}"/>
          </ac:spMkLst>
        </pc:spChg>
        <pc:picChg chg="del mod">
          <ac:chgData name="Ana Slavec" userId="61ae62f6-9347-4590-919c-525d794b9530" providerId="ADAL" clId="{A865685E-02D7-4AB7-8C8E-4E583FBB6506}" dt="2024-04-26T21:39:49.367" v="16689" actId="478"/>
          <ac:picMkLst>
            <pc:docMk/>
            <pc:sldMk cId="1644863492" sldId="431"/>
            <ac:picMk id="6" creationId="{13491EC8-B60C-4F3E-BDEA-9840BAF1305B}"/>
          </ac:picMkLst>
        </pc:picChg>
        <pc:picChg chg="mod">
          <ac:chgData name="Ana Slavec" userId="61ae62f6-9347-4590-919c-525d794b9530" providerId="ADAL" clId="{A865685E-02D7-4AB7-8C8E-4E583FBB6506}" dt="2024-04-26T21:40:03.279" v="16694" actId="1076"/>
          <ac:picMkLst>
            <pc:docMk/>
            <pc:sldMk cId="1644863492" sldId="431"/>
            <ac:picMk id="9" creationId="{33EE5D34-23F8-4576-8E96-040B804301DA}"/>
          </ac:picMkLst>
        </pc:picChg>
        <pc:picChg chg="add mod">
          <ac:chgData name="Ana Slavec" userId="61ae62f6-9347-4590-919c-525d794b9530" providerId="ADAL" clId="{A865685E-02D7-4AB7-8C8E-4E583FBB6506}" dt="2024-04-26T21:40:04.819" v="16695" actId="1076"/>
          <ac:picMkLst>
            <pc:docMk/>
            <pc:sldMk cId="1644863492" sldId="431"/>
            <ac:picMk id="10" creationId="{3DCF7205-2201-D359-9348-0B69DC6A2C3F}"/>
          </ac:picMkLst>
        </pc:picChg>
        <pc:picChg chg="add mod">
          <ac:chgData name="Ana Slavec" userId="61ae62f6-9347-4590-919c-525d794b9530" providerId="ADAL" clId="{A865685E-02D7-4AB7-8C8E-4E583FBB6506}" dt="2024-04-26T21:39:59.617" v="16693" actId="1076"/>
          <ac:picMkLst>
            <pc:docMk/>
            <pc:sldMk cId="1644863492" sldId="431"/>
            <ac:picMk id="12" creationId="{37D7196C-A977-D814-334A-336B8439D4AB}"/>
          </ac:picMkLst>
        </pc:picChg>
      </pc:sldChg>
      <pc:sldChg chg="addSp delSp modSp add mod">
        <pc:chgData name="Ana Slavec" userId="61ae62f6-9347-4590-919c-525d794b9530" providerId="ADAL" clId="{A865685E-02D7-4AB7-8C8E-4E583FBB6506}" dt="2024-04-26T21:36:43.298" v="16682" actId="1076"/>
        <pc:sldMkLst>
          <pc:docMk/>
          <pc:sldMk cId="1072265534" sldId="432"/>
        </pc:sldMkLst>
        <pc:spChg chg="mod">
          <ac:chgData name="Ana Slavec" userId="61ae62f6-9347-4590-919c-525d794b9530" providerId="ADAL" clId="{A865685E-02D7-4AB7-8C8E-4E583FBB6506}" dt="2024-04-26T20:27:17.264" v="14234" actId="20577"/>
          <ac:spMkLst>
            <pc:docMk/>
            <pc:sldMk cId="1072265534" sldId="432"/>
            <ac:spMk id="2" creationId="{11018F63-2F44-4B0C-93CE-B1F365350635}"/>
          </ac:spMkLst>
        </pc:spChg>
        <pc:spChg chg="add del mod">
          <ac:chgData name="Ana Slavec" userId="61ae62f6-9347-4590-919c-525d794b9530" providerId="ADAL" clId="{A865685E-02D7-4AB7-8C8E-4E583FBB6506}" dt="2024-04-26T20:27:24.591" v="14236" actId="478"/>
          <ac:spMkLst>
            <pc:docMk/>
            <pc:sldMk cId="1072265534" sldId="432"/>
            <ac:spMk id="6" creationId="{8025EAC2-7009-741A-C879-88FAE8DAD7B8}"/>
          </ac:spMkLst>
        </pc:spChg>
        <pc:spChg chg="del">
          <ac:chgData name="Ana Slavec" userId="61ae62f6-9347-4590-919c-525d794b9530" providerId="ADAL" clId="{A865685E-02D7-4AB7-8C8E-4E583FBB6506}" dt="2024-04-26T20:27:22.563" v="14235" actId="478"/>
          <ac:spMkLst>
            <pc:docMk/>
            <pc:sldMk cId="1072265534" sldId="432"/>
            <ac:spMk id="8" creationId="{11FBCB69-FD7E-2C89-F8F1-D06887D7281E}"/>
          </ac:spMkLst>
        </pc:spChg>
        <pc:picChg chg="mod">
          <ac:chgData name="Ana Slavec" userId="61ae62f6-9347-4590-919c-525d794b9530" providerId="ADAL" clId="{A865685E-02D7-4AB7-8C8E-4E583FBB6506}" dt="2024-04-26T21:36:40.047" v="16681" actId="14100"/>
          <ac:picMkLst>
            <pc:docMk/>
            <pc:sldMk cId="1072265534" sldId="432"/>
            <ac:picMk id="4" creationId="{28D8CC0C-65F8-4514-B305-011AB6BCDDB6}"/>
          </ac:picMkLst>
        </pc:picChg>
        <pc:picChg chg="add mod">
          <ac:chgData name="Ana Slavec" userId="61ae62f6-9347-4590-919c-525d794b9530" providerId="ADAL" clId="{A865685E-02D7-4AB7-8C8E-4E583FBB6506}" dt="2024-04-26T21:36:43.298" v="16682" actId="1076"/>
          <ac:picMkLst>
            <pc:docMk/>
            <pc:sldMk cId="1072265534" sldId="432"/>
            <ac:picMk id="9" creationId="{1C98069B-83B2-BD0E-BC6C-654F24368020}"/>
          </ac:picMkLst>
        </pc:picChg>
        <pc:picChg chg="add mod">
          <ac:chgData name="Ana Slavec" userId="61ae62f6-9347-4590-919c-525d794b9530" providerId="ADAL" clId="{A865685E-02D7-4AB7-8C8E-4E583FBB6506}" dt="2024-04-26T21:36:17.133" v="16677" actId="14100"/>
          <ac:picMkLst>
            <pc:docMk/>
            <pc:sldMk cId="1072265534" sldId="432"/>
            <ac:picMk id="11" creationId="{23BA1518-898A-B4D6-3F6B-AA86FAD5689B}"/>
          </ac:picMkLst>
        </pc:picChg>
        <pc:picChg chg="add mod">
          <ac:chgData name="Ana Slavec" userId="61ae62f6-9347-4590-919c-525d794b9530" providerId="ADAL" clId="{A865685E-02D7-4AB7-8C8E-4E583FBB6506}" dt="2024-04-26T21:36:10.054" v="16676" actId="1076"/>
          <ac:picMkLst>
            <pc:docMk/>
            <pc:sldMk cId="1072265534" sldId="432"/>
            <ac:picMk id="13" creationId="{7A2A1A04-1ED4-28FF-F7B2-A0F5F6067382}"/>
          </ac:picMkLst>
        </pc:picChg>
      </pc:sldChg>
      <pc:sldChg chg="modSp add mod">
        <pc:chgData name="Ana Slavec" userId="61ae62f6-9347-4590-919c-525d794b9530" providerId="ADAL" clId="{A865685E-02D7-4AB7-8C8E-4E583FBB6506}" dt="2024-04-26T22:43:08.495" v="19863" actId="20577"/>
        <pc:sldMkLst>
          <pc:docMk/>
          <pc:sldMk cId="395709290" sldId="433"/>
        </pc:sldMkLst>
        <pc:spChg chg="mod">
          <ac:chgData name="Ana Slavec" userId="61ae62f6-9347-4590-919c-525d794b9530" providerId="ADAL" clId="{A865685E-02D7-4AB7-8C8E-4E583FBB6506}" dt="2024-04-26T20:34:02.007" v="14711" actId="20577"/>
          <ac:spMkLst>
            <pc:docMk/>
            <pc:sldMk cId="395709290" sldId="433"/>
            <ac:spMk id="2" creationId="{11018F63-2F44-4B0C-93CE-B1F365350635}"/>
          </ac:spMkLst>
        </pc:spChg>
        <pc:spChg chg="mod">
          <ac:chgData name="Ana Slavec" userId="61ae62f6-9347-4590-919c-525d794b9530" providerId="ADAL" clId="{A865685E-02D7-4AB7-8C8E-4E583FBB6506}" dt="2024-04-26T22:43:08.495" v="19863" actId="20577"/>
          <ac:spMkLst>
            <pc:docMk/>
            <pc:sldMk cId="395709290" sldId="433"/>
            <ac:spMk id="8" creationId="{11FBCB69-FD7E-2C89-F8F1-D06887D7281E}"/>
          </ac:spMkLst>
        </pc:spChg>
      </pc:sldChg>
      <pc:sldChg chg="addSp delSp modSp add mod">
        <pc:chgData name="Ana Slavec" userId="61ae62f6-9347-4590-919c-525d794b9530" providerId="ADAL" clId="{A865685E-02D7-4AB7-8C8E-4E583FBB6506}" dt="2024-04-26T21:44:06.421" v="17017" actId="6549"/>
        <pc:sldMkLst>
          <pc:docMk/>
          <pc:sldMk cId="3960380101" sldId="434"/>
        </pc:sldMkLst>
        <pc:spChg chg="mod">
          <ac:chgData name="Ana Slavec" userId="61ae62f6-9347-4590-919c-525d794b9530" providerId="ADAL" clId="{A865685E-02D7-4AB7-8C8E-4E583FBB6506}" dt="2024-04-26T21:41:52.784" v="16733" actId="20577"/>
          <ac:spMkLst>
            <pc:docMk/>
            <pc:sldMk cId="3960380101" sldId="434"/>
            <ac:spMk id="2" creationId="{11018F63-2F44-4B0C-93CE-B1F365350635}"/>
          </ac:spMkLst>
        </pc:spChg>
        <pc:spChg chg="add del mod">
          <ac:chgData name="Ana Slavec" userId="61ae62f6-9347-4590-919c-525d794b9530" providerId="ADAL" clId="{A865685E-02D7-4AB7-8C8E-4E583FBB6506}" dt="2024-04-26T21:42:20.224" v="16738" actId="478"/>
          <ac:spMkLst>
            <pc:docMk/>
            <pc:sldMk cId="3960380101" sldId="434"/>
            <ac:spMk id="4" creationId="{A2E81BB9-8487-B626-B8FD-E22F4EC08BC9}"/>
          </ac:spMkLst>
        </pc:spChg>
        <pc:spChg chg="add del mod">
          <ac:chgData name="Ana Slavec" userId="61ae62f6-9347-4590-919c-525d794b9530" providerId="ADAL" clId="{A865685E-02D7-4AB7-8C8E-4E583FBB6506}" dt="2024-04-26T21:42:23.897" v="16740" actId="478"/>
          <ac:spMkLst>
            <pc:docMk/>
            <pc:sldMk cId="3960380101" sldId="434"/>
            <ac:spMk id="6" creationId="{0D415E03-72B4-991F-AEC3-908587ED498C}"/>
          </ac:spMkLst>
        </pc:spChg>
        <pc:spChg chg="add mod">
          <ac:chgData name="Ana Slavec" userId="61ae62f6-9347-4590-919c-525d794b9530" providerId="ADAL" clId="{A865685E-02D7-4AB7-8C8E-4E583FBB6506}" dt="2024-04-26T21:44:06.421" v="17017" actId="6549"/>
          <ac:spMkLst>
            <pc:docMk/>
            <pc:sldMk cId="3960380101" sldId="434"/>
            <ac:spMk id="7" creationId="{66275B8A-54B9-6652-3036-285EE34F1788}"/>
          </ac:spMkLst>
        </pc:spChg>
        <pc:spChg chg="del mod">
          <ac:chgData name="Ana Slavec" userId="61ae62f6-9347-4590-919c-525d794b9530" providerId="ADAL" clId="{A865685E-02D7-4AB7-8C8E-4E583FBB6506}" dt="2024-04-26T21:42:15.219" v="16737" actId="478"/>
          <ac:spMkLst>
            <pc:docMk/>
            <pc:sldMk cId="3960380101" sldId="434"/>
            <ac:spMk id="8" creationId="{11FBCB69-FD7E-2C89-F8F1-D06887D7281E}"/>
          </ac:spMkLst>
        </pc:spChg>
        <pc:spChg chg="add mod">
          <ac:chgData name="Ana Slavec" userId="61ae62f6-9347-4590-919c-525d794b9530" providerId="ADAL" clId="{A865685E-02D7-4AB7-8C8E-4E583FBB6506}" dt="2024-04-26T21:42:20.592" v="16739"/>
          <ac:spMkLst>
            <pc:docMk/>
            <pc:sldMk cId="3960380101" sldId="434"/>
            <ac:spMk id="9" creationId="{860F175E-5C39-A921-2DD6-5FB58E327B3B}"/>
          </ac:spMkLst>
        </pc:spChg>
        <pc:spChg chg="add mod">
          <ac:chgData name="Ana Slavec" userId="61ae62f6-9347-4590-919c-525d794b9530" providerId="ADAL" clId="{A865685E-02D7-4AB7-8C8E-4E583FBB6506}" dt="2024-04-26T21:42:43.775" v="16784" actId="1076"/>
          <ac:spMkLst>
            <pc:docMk/>
            <pc:sldMk cId="3960380101" sldId="434"/>
            <ac:spMk id="11" creationId="{6D6FC930-5F52-0E27-245C-32C0B013D991}"/>
          </ac:spMkLst>
        </pc:spChg>
        <pc:spChg chg="add mod">
          <ac:chgData name="Ana Slavec" userId="61ae62f6-9347-4590-919c-525d794b9530" providerId="ADAL" clId="{A865685E-02D7-4AB7-8C8E-4E583FBB6506}" dt="2024-04-26T21:42:20.592" v="16739"/>
          <ac:spMkLst>
            <pc:docMk/>
            <pc:sldMk cId="3960380101" sldId="434"/>
            <ac:spMk id="12" creationId="{E35897A2-668C-2D5E-F8A4-536E6745156F}"/>
          </ac:spMkLst>
        </pc:spChg>
        <pc:spChg chg="add mod">
          <ac:chgData name="Ana Slavec" userId="61ae62f6-9347-4590-919c-525d794b9530" providerId="ADAL" clId="{A865685E-02D7-4AB7-8C8E-4E583FBB6506}" dt="2024-04-26T21:42:20.592" v="16739"/>
          <ac:spMkLst>
            <pc:docMk/>
            <pc:sldMk cId="3960380101" sldId="434"/>
            <ac:spMk id="13" creationId="{BF6EFF89-D53B-D922-3732-D255C55D8DE5}"/>
          </ac:spMkLst>
        </pc:spChg>
        <pc:spChg chg="add mod">
          <ac:chgData name="Ana Slavec" userId="61ae62f6-9347-4590-919c-525d794b9530" providerId="ADAL" clId="{A865685E-02D7-4AB7-8C8E-4E583FBB6506}" dt="2024-04-26T21:42:20.592" v="16739"/>
          <ac:spMkLst>
            <pc:docMk/>
            <pc:sldMk cId="3960380101" sldId="434"/>
            <ac:spMk id="14" creationId="{3F758CCE-4189-79E4-643D-EB49B6AF29E7}"/>
          </ac:spMkLst>
        </pc:spChg>
        <pc:spChg chg="add mod">
          <ac:chgData name="Ana Slavec" userId="61ae62f6-9347-4590-919c-525d794b9530" providerId="ADAL" clId="{A865685E-02D7-4AB7-8C8E-4E583FBB6506}" dt="2024-04-26T21:42:20.592" v="16739"/>
          <ac:spMkLst>
            <pc:docMk/>
            <pc:sldMk cId="3960380101" sldId="434"/>
            <ac:spMk id="15" creationId="{90B9B473-4BC9-527D-6610-0807BB30C164}"/>
          </ac:spMkLst>
        </pc:spChg>
        <pc:spChg chg="add mod">
          <ac:chgData name="Ana Slavec" userId="61ae62f6-9347-4590-919c-525d794b9530" providerId="ADAL" clId="{A865685E-02D7-4AB7-8C8E-4E583FBB6506}" dt="2024-04-26T21:42:20.592" v="16739"/>
          <ac:spMkLst>
            <pc:docMk/>
            <pc:sldMk cId="3960380101" sldId="434"/>
            <ac:spMk id="16" creationId="{BE6F7112-D695-3F61-73EB-4E29F4AB8265}"/>
          </ac:spMkLst>
        </pc:spChg>
        <pc:spChg chg="add mod">
          <ac:chgData name="Ana Slavec" userId="61ae62f6-9347-4590-919c-525d794b9530" providerId="ADAL" clId="{A865685E-02D7-4AB7-8C8E-4E583FBB6506}" dt="2024-04-26T21:42:20.592" v="16739"/>
          <ac:spMkLst>
            <pc:docMk/>
            <pc:sldMk cId="3960380101" sldId="434"/>
            <ac:spMk id="17" creationId="{5F47464B-9B37-1E78-ABF7-8DA3B4A7F524}"/>
          </ac:spMkLst>
        </pc:spChg>
        <pc:picChg chg="add mod">
          <ac:chgData name="Ana Slavec" userId="61ae62f6-9347-4590-919c-525d794b9530" providerId="ADAL" clId="{A865685E-02D7-4AB7-8C8E-4E583FBB6506}" dt="2024-04-26T21:42:20.592" v="16739"/>
          <ac:picMkLst>
            <pc:docMk/>
            <pc:sldMk cId="3960380101" sldId="434"/>
            <ac:picMk id="10" creationId="{5C875A3D-8B2B-36D8-0DD8-A6EFF0EB1C06}"/>
          </ac:picMkLst>
        </pc:picChg>
      </pc:sldChg>
      <pc:sldChg chg="modSp add del mod">
        <pc:chgData name="Ana Slavec" userId="61ae62f6-9347-4590-919c-525d794b9530" providerId="ADAL" clId="{A865685E-02D7-4AB7-8C8E-4E583FBB6506}" dt="2024-04-26T21:40:20.455" v="16698" actId="47"/>
        <pc:sldMkLst>
          <pc:docMk/>
          <pc:sldMk cId="4192462982" sldId="434"/>
        </pc:sldMkLst>
        <pc:spChg chg="mod">
          <ac:chgData name="Ana Slavec" userId="61ae62f6-9347-4590-919c-525d794b9530" providerId="ADAL" clId="{A865685E-02D7-4AB7-8C8E-4E583FBB6506}" dt="2024-04-26T21:40:18.634" v="16697" actId="6549"/>
          <ac:spMkLst>
            <pc:docMk/>
            <pc:sldMk cId="4192462982" sldId="434"/>
            <ac:spMk id="8" creationId="{11FBCB69-FD7E-2C89-F8F1-D06887D7281E}"/>
          </ac:spMkLst>
        </pc:spChg>
      </pc:sldChg>
      <pc:sldChg chg="addSp delSp modSp add mod">
        <pc:chgData name="Ana Slavec" userId="61ae62f6-9347-4590-919c-525d794b9530" providerId="ADAL" clId="{A865685E-02D7-4AB7-8C8E-4E583FBB6506}" dt="2024-04-26T21:55:28.078" v="17932" actId="20577"/>
        <pc:sldMkLst>
          <pc:docMk/>
          <pc:sldMk cId="1267461214" sldId="435"/>
        </pc:sldMkLst>
        <pc:spChg chg="mod">
          <ac:chgData name="Ana Slavec" userId="61ae62f6-9347-4590-919c-525d794b9530" providerId="ADAL" clId="{A865685E-02D7-4AB7-8C8E-4E583FBB6506}" dt="2024-04-26T21:45:47.169" v="17065" actId="20577"/>
          <ac:spMkLst>
            <pc:docMk/>
            <pc:sldMk cId="1267461214" sldId="435"/>
            <ac:spMk id="2" creationId="{11018F63-2F44-4B0C-93CE-B1F365350635}"/>
          </ac:spMkLst>
        </pc:spChg>
        <pc:spChg chg="add del mod">
          <ac:chgData name="Ana Slavec" userId="61ae62f6-9347-4590-919c-525d794b9530" providerId="ADAL" clId="{A865685E-02D7-4AB7-8C8E-4E583FBB6506}" dt="2024-04-26T21:45:25.488" v="17023" actId="478"/>
          <ac:spMkLst>
            <pc:docMk/>
            <pc:sldMk cId="1267461214" sldId="435"/>
            <ac:spMk id="4" creationId="{1A3E1B37-A563-88B1-7E99-7E1B8EFD5970}"/>
          </ac:spMkLst>
        </pc:spChg>
        <pc:spChg chg="add del mod">
          <ac:chgData name="Ana Slavec" userId="61ae62f6-9347-4590-919c-525d794b9530" providerId="ADAL" clId="{A865685E-02D7-4AB7-8C8E-4E583FBB6506}" dt="2024-04-26T21:45:36.845" v="17025" actId="478"/>
          <ac:spMkLst>
            <pc:docMk/>
            <pc:sldMk cId="1267461214" sldId="435"/>
            <ac:spMk id="7" creationId="{58CBA058-DF30-3988-A2FB-7B01677AD54C}"/>
          </ac:spMkLst>
        </pc:spChg>
        <pc:spChg chg="del">
          <ac:chgData name="Ana Slavec" userId="61ae62f6-9347-4590-919c-525d794b9530" providerId="ADAL" clId="{A865685E-02D7-4AB7-8C8E-4E583FBB6506}" dt="2024-04-26T21:45:23.006" v="17022" actId="478"/>
          <ac:spMkLst>
            <pc:docMk/>
            <pc:sldMk cId="1267461214" sldId="435"/>
            <ac:spMk id="8" creationId="{11FBCB69-FD7E-2C89-F8F1-D06887D7281E}"/>
          </ac:spMkLst>
        </pc:spChg>
        <pc:spChg chg="add mod">
          <ac:chgData name="Ana Slavec" userId="61ae62f6-9347-4590-919c-525d794b9530" providerId="ADAL" clId="{A865685E-02D7-4AB7-8C8E-4E583FBB6506}" dt="2024-04-26T21:55:28.078" v="17932" actId="20577"/>
          <ac:spMkLst>
            <pc:docMk/>
            <pc:sldMk cId="1267461214" sldId="435"/>
            <ac:spMk id="9" creationId="{ECBEED8A-0986-D791-C9BF-52D60FE9427F}"/>
          </ac:spMkLst>
        </pc:spChg>
        <pc:spChg chg="add del mod">
          <ac:chgData name="Ana Slavec" userId="61ae62f6-9347-4590-919c-525d794b9530" providerId="ADAL" clId="{A865685E-02D7-4AB7-8C8E-4E583FBB6506}" dt="2024-04-26T21:47:58.019" v="17423" actId="478"/>
          <ac:spMkLst>
            <pc:docMk/>
            <pc:sldMk cId="1267461214" sldId="435"/>
            <ac:spMk id="10" creationId="{5BFE0535-B78E-B6AE-69A9-0320BA2762CC}"/>
          </ac:spMkLst>
        </pc:spChg>
        <pc:spChg chg="add mod">
          <ac:chgData name="Ana Slavec" userId="61ae62f6-9347-4590-919c-525d794b9530" providerId="ADAL" clId="{A865685E-02D7-4AB7-8C8E-4E583FBB6506}" dt="2024-04-26T21:45:33.614" v="17024"/>
          <ac:spMkLst>
            <pc:docMk/>
            <pc:sldMk cId="1267461214" sldId="435"/>
            <ac:spMk id="11" creationId="{5BFFBA91-20D9-BC6A-8C90-C424B8DCDBC9}"/>
          </ac:spMkLst>
        </pc:spChg>
        <pc:spChg chg="add mod">
          <ac:chgData name="Ana Slavec" userId="61ae62f6-9347-4590-919c-525d794b9530" providerId="ADAL" clId="{A865685E-02D7-4AB7-8C8E-4E583FBB6506}" dt="2024-04-26T21:52:14.074" v="17794" actId="1076"/>
          <ac:spMkLst>
            <pc:docMk/>
            <pc:sldMk cId="1267461214" sldId="435"/>
            <ac:spMk id="12" creationId="{B11E9625-0F21-05B3-DF9D-B57ED51D385F}"/>
          </ac:spMkLst>
        </pc:spChg>
        <pc:spChg chg="add mod">
          <ac:chgData name="Ana Slavec" userId="61ae62f6-9347-4590-919c-525d794b9530" providerId="ADAL" clId="{A865685E-02D7-4AB7-8C8E-4E583FBB6506}" dt="2024-04-26T21:54:26.590" v="17846" actId="1076"/>
          <ac:spMkLst>
            <pc:docMk/>
            <pc:sldMk cId="1267461214" sldId="435"/>
            <ac:spMk id="13" creationId="{CA7812EA-DB59-000D-0EE9-1049BE9A854B}"/>
          </ac:spMkLst>
        </pc:spChg>
        <pc:spChg chg="add mod">
          <ac:chgData name="Ana Slavec" userId="61ae62f6-9347-4590-919c-525d794b9530" providerId="ADAL" clId="{A865685E-02D7-4AB7-8C8E-4E583FBB6506}" dt="2024-04-26T21:54:59.240" v="17886" actId="1076"/>
          <ac:spMkLst>
            <pc:docMk/>
            <pc:sldMk cId="1267461214" sldId="435"/>
            <ac:spMk id="14" creationId="{572D44CC-1BAA-FF13-9C69-312E635CE37A}"/>
          </ac:spMkLst>
        </pc:spChg>
        <pc:spChg chg="add mod">
          <ac:chgData name="Ana Slavec" userId="61ae62f6-9347-4590-919c-525d794b9530" providerId="ADAL" clId="{A865685E-02D7-4AB7-8C8E-4E583FBB6506}" dt="2024-04-26T21:55:18.406" v="17890" actId="1076"/>
          <ac:spMkLst>
            <pc:docMk/>
            <pc:sldMk cId="1267461214" sldId="435"/>
            <ac:spMk id="15" creationId="{5C862327-8F02-0D80-FC6F-1EE7AC81F308}"/>
          </ac:spMkLst>
        </pc:spChg>
        <pc:picChg chg="add mod">
          <ac:chgData name="Ana Slavec" userId="61ae62f6-9347-4590-919c-525d794b9530" providerId="ADAL" clId="{A865685E-02D7-4AB7-8C8E-4E583FBB6506}" dt="2024-04-26T21:53:21.905" v="17807" actId="1076"/>
          <ac:picMkLst>
            <pc:docMk/>
            <pc:sldMk cId="1267461214" sldId="435"/>
            <ac:picMk id="6" creationId="{7A25146C-2EF9-D582-B1A1-F8AF1BF0C755}"/>
          </ac:picMkLst>
        </pc:picChg>
      </pc:sldChg>
      <pc:sldChg chg="addSp delSp modSp add mod ord modClrScheme chgLayout">
        <pc:chgData name="Ana Slavec" userId="61ae62f6-9347-4590-919c-525d794b9530" providerId="ADAL" clId="{A865685E-02D7-4AB7-8C8E-4E583FBB6506}" dt="2024-04-26T21:51:30.453" v="17788"/>
        <pc:sldMkLst>
          <pc:docMk/>
          <pc:sldMk cId="10763551" sldId="436"/>
        </pc:sldMkLst>
        <pc:spChg chg="add del mod ord">
          <ac:chgData name="Ana Slavec" userId="61ae62f6-9347-4590-919c-525d794b9530" providerId="ADAL" clId="{A865685E-02D7-4AB7-8C8E-4E583FBB6506}" dt="2024-04-26T21:49:04.125" v="17434" actId="700"/>
          <ac:spMkLst>
            <pc:docMk/>
            <pc:sldMk cId="10763551" sldId="436"/>
            <ac:spMk id="2" creationId="{11018F63-2F44-4B0C-93CE-B1F365350635}"/>
          </ac:spMkLst>
        </pc:spChg>
        <pc:spChg chg="add del mod">
          <ac:chgData name="Ana Slavec" userId="61ae62f6-9347-4590-919c-525d794b9530" providerId="ADAL" clId="{A865685E-02D7-4AB7-8C8E-4E583FBB6506}" dt="2024-04-26T21:47:47.931" v="17419" actId="478"/>
          <ac:spMkLst>
            <pc:docMk/>
            <pc:sldMk cId="10763551" sldId="436"/>
            <ac:spMk id="4" creationId="{27D8BB8E-BF15-68C6-62A4-DF722B9B3E88}"/>
          </ac:spMkLst>
        </pc:spChg>
        <pc:spChg chg="mod ord">
          <ac:chgData name="Ana Slavec" userId="61ae62f6-9347-4590-919c-525d794b9530" providerId="ADAL" clId="{A865685E-02D7-4AB7-8C8E-4E583FBB6506}" dt="2024-04-26T21:49:04.125" v="17434" actId="700"/>
          <ac:spMkLst>
            <pc:docMk/>
            <pc:sldMk cId="10763551" sldId="436"/>
            <ac:spMk id="5" creationId="{7C1D4504-CC61-4254-A403-EC64B0D659D6}"/>
          </ac:spMkLst>
        </pc:spChg>
        <pc:spChg chg="add del mod ord">
          <ac:chgData name="Ana Slavec" userId="61ae62f6-9347-4590-919c-525d794b9530" providerId="ADAL" clId="{A865685E-02D7-4AB7-8C8E-4E583FBB6506}" dt="2024-04-26T21:48:27.512" v="17429" actId="478"/>
          <ac:spMkLst>
            <pc:docMk/>
            <pc:sldMk cId="10763551" sldId="436"/>
            <ac:spMk id="6" creationId="{ED171838-89F0-30BE-5E96-45D55E3BA6D6}"/>
          </ac:spMkLst>
        </pc:spChg>
        <pc:spChg chg="add del mod">
          <ac:chgData name="Ana Slavec" userId="61ae62f6-9347-4590-919c-525d794b9530" providerId="ADAL" clId="{A865685E-02D7-4AB7-8C8E-4E583FBB6506}" dt="2024-04-26T21:49:49.259" v="17580" actId="478"/>
          <ac:spMkLst>
            <pc:docMk/>
            <pc:sldMk cId="10763551" sldId="436"/>
            <ac:spMk id="7" creationId="{66FC3704-F4E4-C778-D478-A010C083E5BF}"/>
          </ac:spMkLst>
        </pc:spChg>
        <pc:spChg chg="del mod">
          <ac:chgData name="Ana Slavec" userId="61ae62f6-9347-4590-919c-525d794b9530" providerId="ADAL" clId="{A865685E-02D7-4AB7-8C8E-4E583FBB6506}" dt="2024-04-26T21:47:45.429" v="17418" actId="478"/>
          <ac:spMkLst>
            <pc:docMk/>
            <pc:sldMk cId="10763551" sldId="436"/>
            <ac:spMk id="8" creationId="{11FBCB69-FD7E-2C89-F8F1-D06887D7281E}"/>
          </ac:spMkLst>
        </pc:spChg>
        <pc:spChg chg="add mod">
          <ac:chgData name="Ana Slavec" userId="61ae62f6-9347-4590-919c-525d794b9530" providerId="ADAL" clId="{A865685E-02D7-4AB7-8C8E-4E583FBB6506}" dt="2024-04-26T21:50:26.313" v="17651" actId="20577"/>
          <ac:spMkLst>
            <pc:docMk/>
            <pc:sldMk cId="10763551" sldId="436"/>
            <ac:spMk id="9" creationId="{471C3AAA-5958-DDAA-B968-442164AC1280}"/>
          </ac:spMkLst>
        </pc:spChg>
        <pc:spChg chg="add del mod">
          <ac:chgData name="Ana Slavec" userId="61ae62f6-9347-4590-919c-525d794b9530" providerId="ADAL" clId="{A865685E-02D7-4AB7-8C8E-4E583FBB6506}" dt="2024-04-26T21:49:51.275" v="17581" actId="478"/>
          <ac:spMkLst>
            <pc:docMk/>
            <pc:sldMk cId="10763551" sldId="436"/>
            <ac:spMk id="10" creationId="{ABC140CD-2FF0-6F41-A60A-C198749D470F}"/>
          </ac:spMkLst>
        </pc:spChg>
        <pc:spChg chg="add mod">
          <ac:chgData name="Ana Slavec" userId="61ae62f6-9347-4590-919c-525d794b9530" providerId="ADAL" clId="{A865685E-02D7-4AB7-8C8E-4E583FBB6506}" dt="2024-04-26T21:51:01.713" v="17786" actId="20577"/>
          <ac:spMkLst>
            <pc:docMk/>
            <pc:sldMk cId="10763551" sldId="436"/>
            <ac:spMk id="11" creationId="{7A9CB5A6-59D8-452B-6A89-C6C7E61090A8}"/>
          </ac:spMkLst>
        </pc:spChg>
        <pc:spChg chg="add del mod">
          <ac:chgData name="Ana Slavec" userId="61ae62f6-9347-4590-919c-525d794b9530" providerId="ADAL" clId="{A865685E-02D7-4AB7-8C8E-4E583FBB6506}" dt="2024-04-26T21:47:54.900" v="17422" actId="478"/>
          <ac:spMkLst>
            <pc:docMk/>
            <pc:sldMk cId="10763551" sldId="436"/>
            <ac:spMk id="12" creationId="{8276373C-735F-AC2B-B771-30880E9D580F}"/>
          </ac:spMkLst>
        </pc:spChg>
        <pc:spChg chg="add mod">
          <ac:chgData name="Ana Slavec" userId="61ae62f6-9347-4590-919c-525d794b9530" providerId="ADAL" clId="{A865685E-02D7-4AB7-8C8E-4E583FBB6506}" dt="2024-04-26T21:47:51.226" v="17420"/>
          <ac:spMkLst>
            <pc:docMk/>
            <pc:sldMk cId="10763551" sldId="436"/>
            <ac:spMk id="13" creationId="{B0449979-C539-87FC-D19C-8CEC73889A5D}"/>
          </ac:spMkLst>
        </pc:spChg>
        <pc:spChg chg="add mod">
          <ac:chgData name="Ana Slavec" userId="61ae62f6-9347-4590-919c-525d794b9530" providerId="ADAL" clId="{A865685E-02D7-4AB7-8C8E-4E583FBB6506}" dt="2024-04-26T21:47:51.226" v="17420"/>
          <ac:spMkLst>
            <pc:docMk/>
            <pc:sldMk cId="10763551" sldId="436"/>
            <ac:spMk id="14" creationId="{23FC1640-E11E-B0BB-3F0D-6C8B2FA66E40}"/>
          </ac:spMkLst>
        </pc:spChg>
        <pc:spChg chg="add mod">
          <ac:chgData name="Ana Slavec" userId="61ae62f6-9347-4590-919c-525d794b9530" providerId="ADAL" clId="{A865685E-02D7-4AB7-8C8E-4E583FBB6506}" dt="2024-04-26T21:47:51.226" v="17420"/>
          <ac:spMkLst>
            <pc:docMk/>
            <pc:sldMk cId="10763551" sldId="436"/>
            <ac:spMk id="15" creationId="{54484CDD-770B-4E93-6B25-4C7EFC8EA136}"/>
          </ac:spMkLst>
        </pc:spChg>
        <pc:spChg chg="add mod">
          <ac:chgData name="Ana Slavec" userId="61ae62f6-9347-4590-919c-525d794b9530" providerId="ADAL" clId="{A865685E-02D7-4AB7-8C8E-4E583FBB6506}" dt="2024-04-26T21:47:51.226" v="17420"/>
          <ac:spMkLst>
            <pc:docMk/>
            <pc:sldMk cId="10763551" sldId="436"/>
            <ac:spMk id="16" creationId="{F6631243-AAAB-ECBC-E239-C06C6669D9C7}"/>
          </ac:spMkLst>
        </pc:spChg>
        <pc:spChg chg="add del mod">
          <ac:chgData name="Ana Slavec" userId="61ae62f6-9347-4590-919c-525d794b9530" providerId="ADAL" clId="{A865685E-02D7-4AB7-8C8E-4E583FBB6506}" dt="2024-04-26T21:48:16.257" v="17425" actId="478"/>
          <ac:spMkLst>
            <pc:docMk/>
            <pc:sldMk cId="10763551" sldId="436"/>
            <ac:spMk id="18" creationId="{DD691AD0-0C45-B01E-854E-85A554256046}"/>
          </ac:spMkLst>
        </pc:spChg>
        <pc:spChg chg="add del mod">
          <ac:chgData name="Ana Slavec" userId="61ae62f6-9347-4590-919c-525d794b9530" providerId="ADAL" clId="{A865685E-02D7-4AB7-8C8E-4E583FBB6506}" dt="2024-04-26T21:48:20.711" v="17427" actId="478"/>
          <ac:spMkLst>
            <pc:docMk/>
            <pc:sldMk cId="10763551" sldId="436"/>
            <ac:spMk id="20" creationId="{35CA48B7-909A-8C9C-09E4-5B65B5853F8B}"/>
          </ac:spMkLst>
        </pc:spChg>
        <pc:spChg chg="add del mod ord">
          <ac:chgData name="Ana Slavec" userId="61ae62f6-9347-4590-919c-525d794b9530" providerId="ADAL" clId="{A865685E-02D7-4AB7-8C8E-4E583FBB6506}" dt="2024-04-26T21:48:50.980" v="17431" actId="700"/>
          <ac:spMkLst>
            <pc:docMk/>
            <pc:sldMk cId="10763551" sldId="436"/>
            <ac:spMk id="21" creationId="{5F48F901-0920-6749-A482-A92D415103A2}"/>
          </ac:spMkLst>
        </pc:spChg>
        <pc:spChg chg="add del mod ord">
          <ac:chgData name="Ana Slavec" userId="61ae62f6-9347-4590-919c-525d794b9530" providerId="ADAL" clId="{A865685E-02D7-4AB7-8C8E-4E583FBB6506}" dt="2024-04-26T21:48:50.980" v="17431" actId="700"/>
          <ac:spMkLst>
            <pc:docMk/>
            <pc:sldMk cId="10763551" sldId="436"/>
            <ac:spMk id="22" creationId="{8FCC68F2-6194-E265-220D-8DA684E5F478}"/>
          </ac:spMkLst>
        </pc:spChg>
        <pc:spChg chg="add del mod ord">
          <ac:chgData name="Ana Slavec" userId="61ae62f6-9347-4590-919c-525d794b9530" providerId="ADAL" clId="{A865685E-02D7-4AB7-8C8E-4E583FBB6506}" dt="2024-04-26T21:48:50.980" v="17431" actId="700"/>
          <ac:spMkLst>
            <pc:docMk/>
            <pc:sldMk cId="10763551" sldId="436"/>
            <ac:spMk id="23" creationId="{4BD34151-1817-0C31-8B7D-4DD962E19523}"/>
          </ac:spMkLst>
        </pc:spChg>
        <pc:spChg chg="add del mod ord">
          <ac:chgData name="Ana Slavec" userId="61ae62f6-9347-4590-919c-525d794b9530" providerId="ADAL" clId="{A865685E-02D7-4AB7-8C8E-4E583FBB6506}" dt="2024-04-26T21:48:50.980" v="17431" actId="700"/>
          <ac:spMkLst>
            <pc:docMk/>
            <pc:sldMk cId="10763551" sldId="436"/>
            <ac:spMk id="24" creationId="{C53C3E33-C318-A612-10B1-53660EED385E}"/>
          </ac:spMkLst>
        </pc:spChg>
        <pc:spChg chg="add mod ord">
          <ac:chgData name="Ana Slavec" userId="61ae62f6-9347-4590-919c-525d794b9530" providerId="ADAL" clId="{A865685E-02D7-4AB7-8C8E-4E583FBB6506}" dt="2024-04-26T21:49:45.816" v="17579" actId="20577"/>
          <ac:spMkLst>
            <pc:docMk/>
            <pc:sldMk cId="10763551" sldId="436"/>
            <ac:spMk id="25" creationId="{27D2F76D-9884-C042-C557-825852CFA0A4}"/>
          </ac:spMkLst>
        </pc:spChg>
        <pc:spChg chg="add del mod ord">
          <ac:chgData name="Ana Slavec" userId="61ae62f6-9347-4590-919c-525d794b9530" providerId="ADAL" clId="{A865685E-02D7-4AB7-8C8E-4E583FBB6506}" dt="2024-04-26T21:49:06.723" v="17435" actId="478"/>
          <ac:spMkLst>
            <pc:docMk/>
            <pc:sldMk cId="10763551" sldId="436"/>
            <ac:spMk id="26" creationId="{62472BFB-ACB5-6785-EE3B-151CABDE1504}"/>
          </ac:spMkLst>
        </pc:spChg>
        <pc:spChg chg="add mod ord">
          <ac:chgData name="Ana Slavec" userId="61ae62f6-9347-4590-919c-525d794b9530" providerId="ADAL" clId="{A865685E-02D7-4AB7-8C8E-4E583FBB6506}" dt="2024-04-26T21:49:45.461" v="17577" actId="27636"/>
          <ac:spMkLst>
            <pc:docMk/>
            <pc:sldMk cId="10763551" sldId="436"/>
            <ac:spMk id="27" creationId="{0088C643-6294-A6C8-041B-53E862513992}"/>
          </ac:spMkLst>
        </pc:spChg>
        <pc:spChg chg="add del mod ord">
          <ac:chgData name="Ana Slavec" userId="61ae62f6-9347-4590-919c-525d794b9530" providerId="ADAL" clId="{A865685E-02D7-4AB7-8C8E-4E583FBB6506}" dt="2024-04-26T21:49:09.483" v="17436" actId="478"/>
          <ac:spMkLst>
            <pc:docMk/>
            <pc:sldMk cId="10763551" sldId="436"/>
            <ac:spMk id="28" creationId="{22FC9F66-D787-60C0-B49A-8D1E302A843C}"/>
          </ac:spMkLst>
        </pc:spChg>
      </pc:sldChg>
      <pc:sldChg chg="addSp delSp modSp add mod">
        <pc:chgData name="Ana Slavec" userId="61ae62f6-9347-4590-919c-525d794b9530" providerId="ADAL" clId="{A865685E-02D7-4AB7-8C8E-4E583FBB6506}" dt="2024-04-26T21:59:27.190" v="18363" actId="20577"/>
        <pc:sldMkLst>
          <pc:docMk/>
          <pc:sldMk cId="1749662683" sldId="437"/>
        </pc:sldMkLst>
        <pc:spChg chg="mod">
          <ac:chgData name="Ana Slavec" userId="61ae62f6-9347-4590-919c-525d794b9530" providerId="ADAL" clId="{A865685E-02D7-4AB7-8C8E-4E583FBB6506}" dt="2024-04-26T21:56:24.353" v="17966" actId="20577"/>
          <ac:spMkLst>
            <pc:docMk/>
            <pc:sldMk cId="1749662683" sldId="437"/>
            <ac:spMk id="2" creationId="{11018F63-2F44-4B0C-93CE-B1F365350635}"/>
          </ac:spMkLst>
        </pc:spChg>
        <pc:spChg chg="add mod">
          <ac:chgData name="Ana Slavec" userId="61ae62f6-9347-4590-919c-525d794b9530" providerId="ADAL" clId="{A865685E-02D7-4AB7-8C8E-4E583FBB6506}" dt="2024-04-26T21:59:27.190" v="18363" actId="20577"/>
          <ac:spMkLst>
            <pc:docMk/>
            <pc:sldMk cId="1749662683" sldId="437"/>
            <ac:spMk id="3" creationId="{CD254409-F36F-AFD6-7F93-4C26358A0EFE}"/>
          </ac:spMkLst>
        </pc:spChg>
        <pc:spChg chg="add mod">
          <ac:chgData name="Ana Slavec" userId="61ae62f6-9347-4590-919c-525d794b9530" providerId="ADAL" clId="{A865685E-02D7-4AB7-8C8E-4E583FBB6506}" dt="2024-04-26T21:58:27.531" v="18243" actId="20577"/>
          <ac:spMkLst>
            <pc:docMk/>
            <pc:sldMk cId="1749662683" sldId="437"/>
            <ac:spMk id="4" creationId="{95B3FE90-8325-2785-8F90-80B3901F01C1}"/>
          </ac:spMkLst>
        </pc:spChg>
        <pc:spChg chg="del mod">
          <ac:chgData name="Ana Slavec" userId="61ae62f6-9347-4590-919c-525d794b9530" providerId="ADAL" clId="{A865685E-02D7-4AB7-8C8E-4E583FBB6506}" dt="2024-04-26T21:56:36.028" v="17968" actId="478"/>
          <ac:spMkLst>
            <pc:docMk/>
            <pc:sldMk cId="1749662683" sldId="437"/>
            <ac:spMk id="8" creationId="{11FBCB69-FD7E-2C89-F8F1-D06887D7281E}"/>
          </ac:spMkLst>
        </pc:spChg>
        <pc:spChg chg="del mod">
          <ac:chgData name="Ana Slavec" userId="61ae62f6-9347-4590-919c-525d794b9530" providerId="ADAL" clId="{A865685E-02D7-4AB7-8C8E-4E583FBB6506}" dt="2024-04-26T21:56:43.289" v="17974" actId="478"/>
          <ac:spMkLst>
            <pc:docMk/>
            <pc:sldMk cId="1749662683" sldId="437"/>
            <ac:spMk id="11" creationId="{F373BABF-D674-6DD0-3214-6E4FCBE00FDF}"/>
          </ac:spMkLst>
        </pc:spChg>
        <pc:spChg chg="del">
          <ac:chgData name="Ana Slavec" userId="61ae62f6-9347-4590-919c-525d794b9530" providerId="ADAL" clId="{A865685E-02D7-4AB7-8C8E-4E583FBB6506}" dt="2024-04-26T21:56:39.556" v="17969" actId="478"/>
          <ac:spMkLst>
            <pc:docMk/>
            <pc:sldMk cId="1749662683" sldId="437"/>
            <ac:spMk id="12" creationId="{9F2F535C-F7CF-C070-E910-FDC2B49C52E4}"/>
          </ac:spMkLst>
        </pc:spChg>
        <pc:spChg chg="del mod">
          <ac:chgData name="Ana Slavec" userId="61ae62f6-9347-4590-919c-525d794b9530" providerId="ADAL" clId="{A865685E-02D7-4AB7-8C8E-4E583FBB6506}" dt="2024-04-26T21:56:41.856" v="17972" actId="478"/>
          <ac:spMkLst>
            <pc:docMk/>
            <pc:sldMk cId="1749662683" sldId="437"/>
            <ac:spMk id="13" creationId="{2BE364EA-7E7E-9152-37AC-3B676D1A7A13}"/>
          </ac:spMkLst>
        </pc:spChg>
        <pc:spChg chg="del">
          <ac:chgData name="Ana Slavec" userId="61ae62f6-9347-4590-919c-525d794b9530" providerId="ADAL" clId="{A865685E-02D7-4AB7-8C8E-4E583FBB6506}" dt="2024-04-26T21:56:44.754" v="17975" actId="478"/>
          <ac:spMkLst>
            <pc:docMk/>
            <pc:sldMk cId="1749662683" sldId="437"/>
            <ac:spMk id="14" creationId="{58F9BB5A-514C-9249-0D62-9F4AE579F770}"/>
          </ac:spMkLst>
        </pc:spChg>
        <pc:spChg chg="del">
          <ac:chgData name="Ana Slavec" userId="61ae62f6-9347-4590-919c-525d794b9530" providerId="ADAL" clId="{A865685E-02D7-4AB7-8C8E-4E583FBB6506}" dt="2024-04-26T21:56:45.793" v="17976" actId="478"/>
          <ac:spMkLst>
            <pc:docMk/>
            <pc:sldMk cId="1749662683" sldId="437"/>
            <ac:spMk id="15" creationId="{6D7B5636-1A01-FA08-4901-4B3383A43E82}"/>
          </ac:spMkLst>
        </pc:spChg>
        <pc:spChg chg="del">
          <ac:chgData name="Ana Slavec" userId="61ae62f6-9347-4590-919c-525d794b9530" providerId="ADAL" clId="{A865685E-02D7-4AB7-8C8E-4E583FBB6506}" dt="2024-04-26T21:56:46.988" v="17977" actId="478"/>
          <ac:spMkLst>
            <pc:docMk/>
            <pc:sldMk cId="1749662683" sldId="437"/>
            <ac:spMk id="16" creationId="{45A0EDEB-082F-4392-135A-4544CEBC5E7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I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705D12-7D79-4E9B-997B-42219EB6B21C}" type="datetimeFigureOut">
              <a:rPr lang="en-SI" smtClean="0"/>
              <a:t>26/04/2024</a:t>
            </a:fld>
            <a:endParaRPr lang="en-SI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I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I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E53570-1D68-4BD7-9B4E-B63B78F26A1F}" type="slidenum">
              <a:rPr lang="en-SI" smtClean="0"/>
              <a:t>‹#›</a:t>
            </a:fld>
            <a:endParaRPr lang="en-SI"/>
          </a:p>
        </p:txBody>
      </p:sp>
    </p:spTree>
    <p:extLst>
      <p:ext uri="{BB962C8B-B14F-4D97-AF65-F5344CB8AC3E}">
        <p14:creationId xmlns:p14="http://schemas.microsoft.com/office/powerpoint/2010/main" val="35577487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E53570-1D68-4BD7-9B4E-B63B78F26A1F}" type="slidenum">
              <a:rPr lang="en-SI" smtClean="0"/>
              <a:t>1</a:t>
            </a:fld>
            <a:endParaRPr lang="en-SI"/>
          </a:p>
        </p:txBody>
      </p:sp>
    </p:spTree>
    <p:extLst>
      <p:ext uri="{BB962C8B-B14F-4D97-AF65-F5344CB8AC3E}">
        <p14:creationId xmlns:p14="http://schemas.microsoft.com/office/powerpoint/2010/main" val="60024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E53570-1D68-4BD7-9B4E-B63B78F26A1F}" type="slidenum">
              <a:rPr lang="en-SI" smtClean="0"/>
              <a:t>45</a:t>
            </a:fld>
            <a:endParaRPr lang="en-SI"/>
          </a:p>
        </p:txBody>
      </p:sp>
    </p:spTree>
    <p:extLst>
      <p:ext uri="{BB962C8B-B14F-4D97-AF65-F5344CB8AC3E}">
        <p14:creationId xmlns:p14="http://schemas.microsoft.com/office/powerpoint/2010/main" val="24705364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E53570-1D68-4BD7-9B4E-B63B78F26A1F}" type="slidenum">
              <a:rPr lang="en-SI" smtClean="0"/>
              <a:t>46</a:t>
            </a:fld>
            <a:endParaRPr lang="en-SI"/>
          </a:p>
        </p:txBody>
      </p:sp>
    </p:spTree>
    <p:extLst>
      <p:ext uri="{BB962C8B-B14F-4D97-AF65-F5344CB8AC3E}">
        <p14:creationId xmlns:p14="http://schemas.microsoft.com/office/powerpoint/2010/main" val="22113956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E53570-1D68-4BD7-9B4E-B63B78F26A1F}" type="slidenum">
              <a:rPr lang="en-SI" smtClean="0"/>
              <a:t>47</a:t>
            </a:fld>
            <a:endParaRPr lang="en-SI"/>
          </a:p>
        </p:txBody>
      </p:sp>
    </p:spTree>
    <p:extLst>
      <p:ext uri="{BB962C8B-B14F-4D97-AF65-F5344CB8AC3E}">
        <p14:creationId xmlns:p14="http://schemas.microsoft.com/office/powerpoint/2010/main" val="2955188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E53570-1D68-4BD7-9B4E-B63B78F26A1F}" type="slidenum">
              <a:rPr lang="en-SI" smtClean="0"/>
              <a:t>3</a:t>
            </a:fld>
            <a:endParaRPr lang="en-SI"/>
          </a:p>
        </p:txBody>
      </p:sp>
    </p:spTree>
    <p:extLst>
      <p:ext uri="{BB962C8B-B14F-4D97-AF65-F5344CB8AC3E}">
        <p14:creationId xmlns:p14="http://schemas.microsoft.com/office/powerpoint/2010/main" val="36897379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E53570-1D68-4BD7-9B4E-B63B78F26A1F}" type="slidenum">
              <a:rPr lang="en-SI" smtClean="0"/>
              <a:t>5</a:t>
            </a:fld>
            <a:endParaRPr lang="en-SI"/>
          </a:p>
        </p:txBody>
      </p:sp>
    </p:spTree>
    <p:extLst>
      <p:ext uri="{BB962C8B-B14F-4D97-AF65-F5344CB8AC3E}">
        <p14:creationId xmlns:p14="http://schemas.microsoft.com/office/powerpoint/2010/main" val="30129790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E53570-1D68-4BD7-9B4E-B63B78F26A1F}" type="slidenum">
              <a:rPr lang="en-SI" smtClean="0"/>
              <a:t>7</a:t>
            </a:fld>
            <a:endParaRPr lang="en-SI"/>
          </a:p>
        </p:txBody>
      </p:sp>
    </p:spTree>
    <p:extLst>
      <p:ext uri="{BB962C8B-B14F-4D97-AF65-F5344CB8AC3E}">
        <p14:creationId xmlns:p14="http://schemas.microsoft.com/office/powerpoint/2010/main" val="1597561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E53570-1D68-4BD7-9B4E-B63B78F26A1F}" type="slidenum">
              <a:rPr lang="en-SI" smtClean="0"/>
              <a:t>8</a:t>
            </a:fld>
            <a:endParaRPr lang="en-SI"/>
          </a:p>
        </p:txBody>
      </p:sp>
    </p:spTree>
    <p:extLst>
      <p:ext uri="{BB962C8B-B14F-4D97-AF65-F5344CB8AC3E}">
        <p14:creationId xmlns:p14="http://schemas.microsoft.com/office/powerpoint/2010/main" val="30398675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E53570-1D68-4BD7-9B4E-B63B78F26A1F}" type="slidenum">
              <a:rPr lang="en-SI" smtClean="0"/>
              <a:t>9</a:t>
            </a:fld>
            <a:endParaRPr lang="en-SI"/>
          </a:p>
        </p:txBody>
      </p:sp>
    </p:spTree>
    <p:extLst>
      <p:ext uri="{BB962C8B-B14F-4D97-AF65-F5344CB8AC3E}">
        <p14:creationId xmlns:p14="http://schemas.microsoft.com/office/powerpoint/2010/main" val="9233766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značba mesta stranske slik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Označba mesta opomb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l-SI" dirty="0"/>
          </a:p>
        </p:txBody>
      </p:sp>
      <p:sp>
        <p:nvSpPr>
          <p:cNvPr id="4" name="Označba mesta številke diapoz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E53570-1D68-4BD7-9B4E-B63B78F26A1F}" type="slidenum">
              <a:rPr lang="en-SI" smtClean="0"/>
              <a:t>24</a:t>
            </a:fld>
            <a:endParaRPr lang="en-SI"/>
          </a:p>
        </p:txBody>
      </p:sp>
    </p:spTree>
    <p:extLst>
      <p:ext uri="{BB962C8B-B14F-4D97-AF65-F5344CB8AC3E}">
        <p14:creationId xmlns:p14="http://schemas.microsoft.com/office/powerpoint/2010/main" val="23049034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E53570-1D68-4BD7-9B4E-B63B78F26A1F}" type="slidenum">
              <a:rPr lang="en-SI" smtClean="0"/>
              <a:t>41</a:t>
            </a:fld>
            <a:endParaRPr lang="en-SI"/>
          </a:p>
        </p:txBody>
      </p:sp>
    </p:spTree>
    <p:extLst>
      <p:ext uri="{BB962C8B-B14F-4D97-AF65-F5344CB8AC3E}">
        <p14:creationId xmlns:p14="http://schemas.microsoft.com/office/powerpoint/2010/main" val="41073606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E53570-1D68-4BD7-9B4E-B63B78F26A1F}" type="slidenum">
              <a:rPr lang="en-SI" smtClean="0"/>
              <a:t>42</a:t>
            </a:fld>
            <a:endParaRPr lang="en-SI"/>
          </a:p>
        </p:txBody>
      </p:sp>
    </p:spTree>
    <p:extLst>
      <p:ext uri="{BB962C8B-B14F-4D97-AF65-F5344CB8AC3E}">
        <p14:creationId xmlns:p14="http://schemas.microsoft.com/office/powerpoint/2010/main" val="35479774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FF01F-F0F6-4A91-9CF2-8321845A94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SI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1473E4-97B8-4921-A6B5-D73AEC4EB3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S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0E213E-FFF8-46DB-8E49-B9E27C8DF0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SI"/>
              <a:t>26/04/2018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09D19D-3F9A-43D7-80B5-E6D5A70FA3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507A5C-D376-4434-8AE3-9C75FD6340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83814-1097-40E1-8B57-00353149029C}" type="slidenum">
              <a:rPr lang="en-SI" smtClean="0"/>
              <a:t>‹#›</a:t>
            </a:fld>
            <a:endParaRPr lang="en-SI"/>
          </a:p>
        </p:txBody>
      </p:sp>
    </p:spTree>
    <p:extLst>
      <p:ext uri="{BB962C8B-B14F-4D97-AF65-F5344CB8AC3E}">
        <p14:creationId xmlns:p14="http://schemas.microsoft.com/office/powerpoint/2010/main" val="1044971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BE0D2-B80F-4F4F-871C-3693D267E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I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5426C2-2061-44B3-A0B6-7D701398CC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4BB0F6-A458-48BB-BAA6-957B14672D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SI"/>
              <a:t>26/04/2018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E05F85-95C7-4E21-84D8-5CC9F05960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F4435D-F28E-46C2-8CE6-BE39B41E3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83814-1097-40E1-8B57-00353149029C}" type="slidenum">
              <a:rPr lang="en-SI" smtClean="0"/>
              <a:t>‹#›</a:t>
            </a:fld>
            <a:endParaRPr lang="en-SI"/>
          </a:p>
        </p:txBody>
      </p:sp>
    </p:spTree>
    <p:extLst>
      <p:ext uri="{BB962C8B-B14F-4D97-AF65-F5344CB8AC3E}">
        <p14:creationId xmlns:p14="http://schemas.microsoft.com/office/powerpoint/2010/main" val="21344980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10B879D-88C4-49CE-A2B6-5213ACCED9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I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FC0EFA5-7424-43FE-B309-0DB6A94FD8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FC2CFB-EB9F-4A1A-BE38-23EC042867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SI"/>
              <a:t>26/04/2018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CD3844-E374-4E94-94B0-594873E633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24303E-934D-4DC9-81AB-CC761235C1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83814-1097-40E1-8B57-00353149029C}" type="slidenum">
              <a:rPr lang="en-SI" smtClean="0"/>
              <a:t>‹#›</a:t>
            </a:fld>
            <a:endParaRPr lang="en-SI"/>
          </a:p>
        </p:txBody>
      </p:sp>
    </p:spTree>
    <p:extLst>
      <p:ext uri="{BB962C8B-B14F-4D97-AF65-F5344CB8AC3E}">
        <p14:creationId xmlns:p14="http://schemas.microsoft.com/office/powerpoint/2010/main" val="17465852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89556F-4C3C-46E0-8BA5-31F35D4E69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4C03DF-CB19-402E-AC16-9FFF8E1D8A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C04AAC-A499-43C5-94C1-9A67A3EE82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SI"/>
              <a:t>26/04/2018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B92EC4-EA4C-438C-A1CA-2C02E636D3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CCAF44-B22C-47CD-981C-3A6606C904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83814-1097-40E1-8B57-00353149029C}" type="slidenum">
              <a:rPr lang="en-SI" smtClean="0"/>
              <a:t>‹#›</a:t>
            </a:fld>
            <a:endParaRPr lang="en-SI"/>
          </a:p>
        </p:txBody>
      </p:sp>
    </p:spTree>
    <p:extLst>
      <p:ext uri="{BB962C8B-B14F-4D97-AF65-F5344CB8AC3E}">
        <p14:creationId xmlns:p14="http://schemas.microsoft.com/office/powerpoint/2010/main" val="31935383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22E63-AE9E-4851-A217-46B2BCD14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S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E8CE5E-389A-4941-8945-42C071DAEB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89ED21-5751-4918-86A2-80EC57A80E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SI"/>
              <a:t>26/04/2018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47B3FE-9E7C-46AA-B543-699C777F5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06AD5E-ABDC-4909-96CC-4C2B02FE4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83814-1097-40E1-8B57-00353149029C}" type="slidenum">
              <a:rPr lang="en-SI" smtClean="0"/>
              <a:t>‹#›</a:t>
            </a:fld>
            <a:endParaRPr lang="en-SI"/>
          </a:p>
        </p:txBody>
      </p:sp>
    </p:spTree>
    <p:extLst>
      <p:ext uri="{BB962C8B-B14F-4D97-AF65-F5344CB8AC3E}">
        <p14:creationId xmlns:p14="http://schemas.microsoft.com/office/powerpoint/2010/main" val="16129236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A36B18-526A-4A33-8665-4756C284A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582A14-0F88-4ED9-BBE9-48B84946C5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I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89D32A-C73B-4879-92D1-319F638DE6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I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515B99-CCE1-40DC-96BC-11E2DF2AAA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SI"/>
              <a:t>26/04/2018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6D5A79-2B47-4390-AC81-1A4ADF6496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I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856159-30DD-4D5C-B7F1-CF2D13FF84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83814-1097-40E1-8B57-00353149029C}" type="slidenum">
              <a:rPr lang="en-SI" smtClean="0"/>
              <a:t>‹#›</a:t>
            </a:fld>
            <a:endParaRPr lang="en-SI"/>
          </a:p>
        </p:txBody>
      </p:sp>
    </p:spTree>
    <p:extLst>
      <p:ext uri="{BB962C8B-B14F-4D97-AF65-F5344CB8AC3E}">
        <p14:creationId xmlns:p14="http://schemas.microsoft.com/office/powerpoint/2010/main" val="7311305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60FE2-2525-49EF-8B6D-59E09596D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02B9B0-31C8-4E90-AC23-04A57232CA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C46BF1-1052-4A57-BC5F-6F5736296F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I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9316000-7531-4049-BD15-AB239BB225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8638C30-1758-419F-8AEA-7420F233239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I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8A218AA-8158-4F50-A98F-BD4A7AA664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SI"/>
              <a:t>26/04/2018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76620C8-FAA3-49AE-B9BD-9DED81A9D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I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4569054-A4CE-4A55-996A-B9C059BE8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83814-1097-40E1-8B57-00353149029C}" type="slidenum">
              <a:rPr lang="en-SI" smtClean="0"/>
              <a:t>‹#›</a:t>
            </a:fld>
            <a:endParaRPr lang="en-SI"/>
          </a:p>
        </p:txBody>
      </p:sp>
    </p:spTree>
    <p:extLst>
      <p:ext uri="{BB962C8B-B14F-4D97-AF65-F5344CB8AC3E}">
        <p14:creationId xmlns:p14="http://schemas.microsoft.com/office/powerpoint/2010/main" val="3170153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5C70A-D56B-468B-A726-9DA3954D4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I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13F8069-6C90-4FE8-8BC9-512FEA3501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SI"/>
              <a:t>26/04/2018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3286ED-61B8-43F7-A6E6-ADC29F2314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I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FB0877-17EE-40E6-87B2-AFBBB1B40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83814-1097-40E1-8B57-00353149029C}" type="slidenum">
              <a:rPr lang="en-SI" smtClean="0"/>
              <a:t>‹#›</a:t>
            </a:fld>
            <a:endParaRPr lang="en-SI"/>
          </a:p>
        </p:txBody>
      </p:sp>
    </p:spTree>
    <p:extLst>
      <p:ext uri="{BB962C8B-B14F-4D97-AF65-F5344CB8AC3E}">
        <p14:creationId xmlns:p14="http://schemas.microsoft.com/office/powerpoint/2010/main" val="4459663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3B15DA-0569-4D4C-8C7F-E26D95FF61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SI"/>
              <a:t>26/04/2018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2775B9E-2106-4A29-822E-52C008CE0F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I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384928-4E1A-4F2D-A7AD-A4C0844882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83814-1097-40E1-8B57-00353149029C}" type="slidenum">
              <a:rPr lang="en-SI" smtClean="0"/>
              <a:t>‹#›</a:t>
            </a:fld>
            <a:endParaRPr lang="en-SI"/>
          </a:p>
        </p:txBody>
      </p:sp>
    </p:spTree>
    <p:extLst>
      <p:ext uri="{BB962C8B-B14F-4D97-AF65-F5344CB8AC3E}">
        <p14:creationId xmlns:p14="http://schemas.microsoft.com/office/powerpoint/2010/main" val="27805326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95DD1B-146B-413B-8972-76AB8C1384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94CA72-71C1-4C6D-8DE1-53AB138E96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I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B1EF52-A303-4BAE-8994-3A051A17A5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C492C1-D79D-41AD-811A-C098B4D58F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SI"/>
              <a:t>26/04/2018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FF2FE0-68C1-4720-A774-1C7BA78F5D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I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DB988C-938B-420C-B0F5-CFD6D39FE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83814-1097-40E1-8B57-00353149029C}" type="slidenum">
              <a:rPr lang="en-SI" smtClean="0"/>
              <a:t>‹#›</a:t>
            </a:fld>
            <a:endParaRPr lang="en-SI"/>
          </a:p>
        </p:txBody>
      </p:sp>
    </p:spTree>
    <p:extLst>
      <p:ext uri="{BB962C8B-B14F-4D97-AF65-F5344CB8AC3E}">
        <p14:creationId xmlns:p14="http://schemas.microsoft.com/office/powerpoint/2010/main" val="3627455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8FF9C4-AC3D-46C3-91D2-AF65AFAC0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I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D9412D8-96B1-4370-AED8-62136105D47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I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26F34C-FDDC-4CA5-B3C7-742A54C7CB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2DCCD5-4C71-41D4-BB78-A8CD194410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SI"/>
              <a:t>26/04/2018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3DD757-1AAE-4D04-8F81-756E4E2A45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I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73AB6E-B07A-4317-8E7F-EA4922E453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83814-1097-40E1-8B57-00353149029C}" type="slidenum">
              <a:rPr lang="en-SI" smtClean="0"/>
              <a:t>‹#›</a:t>
            </a:fld>
            <a:endParaRPr lang="en-SI"/>
          </a:p>
        </p:txBody>
      </p:sp>
    </p:spTree>
    <p:extLst>
      <p:ext uri="{BB962C8B-B14F-4D97-AF65-F5344CB8AC3E}">
        <p14:creationId xmlns:p14="http://schemas.microsoft.com/office/powerpoint/2010/main" val="7272937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9840FD4-868F-48C6-A596-5A428F44B5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S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24C706-3B14-4256-86E4-F0312C5403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24D13B-81FC-4C42-BC41-B79C56FB055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SI"/>
              <a:t>26/04/2018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1815D7-47FA-42CF-B3C1-DB0436BAD1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0DD56A-340D-41CF-8575-217A6EB7DC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683814-1097-40E1-8B57-00353149029C}" type="slidenum">
              <a:rPr lang="en-SI" smtClean="0"/>
              <a:t>‹#›</a:t>
            </a:fld>
            <a:endParaRPr lang="en-SI"/>
          </a:p>
        </p:txBody>
      </p:sp>
    </p:spTree>
    <p:extLst>
      <p:ext uri="{BB962C8B-B14F-4D97-AF65-F5344CB8AC3E}">
        <p14:creationId xmlns:p14="http://schemas.microsoft.com/office/powerpoint/2010/main" val="9518555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SI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www.itl.nist.gov/div898/handbook/eda/section3/eda3673.htm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gi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www.itl.nist.gov/div898/handbook/eda/section3/eda3674.htm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gi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studentski.net/gradivo/ulj_fdv_di2_st1_sno_bivariatna_statistika_01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tl.nist.gov/div898/handbook/eda/section3/eda3672.htm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tl.nist.gov/div898/handbook/eda/section3/eda3672.htm" TargetMode="External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8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Relationship Id="rId9" Type="http://schemas.openxmlformats.org/officeDocument/2006/relationships/image" Target="../media/image71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62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Relationship Id="rId9" Type="http://schemas.openxmlformats.org/officeDocument/2006/relationships/image" Target="../media/image8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90.png"/><Relationship Id="rId7" Type="http://schemas.openxmlformats.org/officeDocument/2006/relationships/image" Target="../media/image9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tl.nist.gov/div898/handbook/eda/section3/eda3672.htm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gif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tl.nist.gov/div898/handbook/eda/section3/eda3672.htm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gif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D15E8E-0189-443A-BBE1-1E7974BA62E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sl-SI" sz="6000" b="1" noProof="0" dirty="0" err="1">
                <a:solidFill>
                  <a:srgbClr val="005892"/>
                </a:solidFill>
                <a:latin typeface="Hero New Light"/>
                <a:cs typeface="Arial" panose="020B0604020202020204" pitchFamily="34" charset="0"/>
              </a:rPr>
              <a:t>Bivariatne</a:t>
            </a:r>
            <a:r>
              <a:rPr lang="sl-SI" sz="6000" b="1" noProof="0" dirty="0">
                <a:solidFill>
                  <a:srgbClr val="005892"/>
                </a:solidFill>
                <a:latin typeface="Hero New Light"/>
                <a:cs typeface="Arial" panose="020B0604020202020204" pitchFamily="34" charset="0"/>
              </a:rPr>
              <a:t> analize</a:t>
            </a:r>
            <a:endParaRPr lang="sl-SI" noProof="0" dirty="0">
              <a:solidFill>
                <a:schemeClr val="accent5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40C1857-4D90-4A8F-AA63-52F809D29D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sl-SI" b="1" noProof="0" dirty="0"/>
              <a:t>Statistične metode v edukaciji</a:t>
            </a:r>
          </a:p>
          <a:p>
            <a:r>
              <a:rPr lang="sl-SI" noProof="0" dirty="0"/>
              <a:t>Pedagoška fakulteta UP</a:t>
            </a:r>
          </a:p>
          <a:p>
            <a:r>
              <a:rPr lang="sl-SI" noProof="0" dirty="0"/>
              <a:t>12. In 19. 4. 2024</a:t>
            </a:r>
          </a:p>
          <a:p>
            <a:endParaRPr lang="sl-SI" b="1" noProof="0" dirty="0"/>
          </a:p>
          <a:p>
            <a:r>
              <a:rPr lang="sl-SI" b="1" noProof="0" dirty="0"/>
              <a:t>doc. dr. Ana Slavec</a:t>
            </a:r>
          </a:p>
        </p:txBody>
      </p:sp>
    </p:spTree>
    <p:extLst>
      <p:ext uri="{BB962C8B-B14F-4D97-AF65-F5344CB8AC3E}">
        <p14:creationId xmlns:p14="http://schemas.microsoft.com/office/powerpoint/2010/main" val="31794159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18F63-2F44-4B0C-93CE-B1F365350635}"/>
              </a:ext>
            </a:extLst>
          </p:cNvPr>
          <p:cNvSpPr>
            <a:spLocks noGrp="1"/>
          </p:cNvSpPr>
          <p:nvPr>
            <p:ph type="title"/>
          </p:nvPr>
        </p:nvSpPr>
        <p:spPr/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sl-SI" b="1" noProof="0" dirty="0">
                <a:solidFill>
                  <a:srgbClr val="005892"/>
                </a:solidFill>
                <a:latin typeface="Hero New Light"/>
                <a:cs typeface="Arial" panose="020B0604020202020204" pitchFamily="34" charset="0"/>
              </a:rPr>
              <a:t>Analiza variance (ANOVA)</a:t>
            </a:r>
            <a:endParaRPr lang="sl-SI" noProof="0" dirty="0">
              <a:solidFill>
                <a:schemeClr val="accent6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074E166-AAFB-4864-AE6D-8EFD138010D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7073348" cy="4351338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sl-SI" sz="2800" dirty="0">
                    <a:latin typeface="Calibri (Body)"/>
                  </a:rPr>
                  <a:t>Statistična tehnika, ki se uporablja za preverjanje, ali se povprečja skupin bistveno razlikujejo med seboj</a:t>
                </a:r>
                <a:endParaRPr lang="en-SI" sz="2800" dirty="0">
                  <a:latin typeface="Calibri (Body)"/>
                </a:endParaRPr>
              </a:p>
              <a:p>
                <a:r>
                  <a:rPr lang="sl-SI" sz="2800" dirty="0">
                    <a:latin typeface="Calibri (Body)"/>
                  </a:rPr>
                  <a:t>V primeru dveh skupin je enaka </a:t>
                </a:r>
                <a:r>
                  <a:rPr lang="sl-SI" sz="2800" dirty="0" err="1">
                    <a:latin typeface="Calibri (Body)"/>
                  </a:rPr>
                  <a:t>Studentovemu</a:t>
                </a:r>
                <a:r>
                  <a:rPr lang="sl-SI" sz="2800" dirty="0">
                    <a:latin typeface="Calibri (Body)"/>
                  </a:rPr>
                  <a:t> t-testu</a:t>
                </a:r>
                <a:endParaRPr lang="en-SI" sz="2800" dirty="0">
                  <a:latin typeface="Calibri (Body)"/>
                </a:endParaRPr>
              </a:p>
              <a:p>
                <a:r>
                  <a:rPr lang="sl-SI" sz="2800" b="1" dirty="0">
                    <a:latin typeface="Calibri (Body)"/>
                  </a:rPr>
                  <a:t>F porazdelitev </a:t>
                </a:r>
                <a:r>
                  <a:rPr lang="sl-SI" dirty="0">
                    <a:latin typeface="Calibri (Body)"/>
                  </a:rPr>
                  <a:t>ima </a:t>
                </a:r>
                <a:r>
                  <a:rPr lang="sl-SI" sz="2800" dirty="0">
                    <a:latin typeface="Calibri (Body)"/>
                  </a:rPr>
                  <a:t>samo pozitivne vrednosti in ima dve prostostni stopnji (df</a:t>
                </a:r>
                <a:r>
                  <a:rPr lang="sl-SI" sz="2800" baseline="-25000" dirty="0">
                    <a:latin typeface="Calibri (Body)"/>
                  </a:rPr>
                  <a:t>1</a:t>
                </a:r>
                <a:r>
                  <a:rPr lang="sl-SI" sz="2800" dirty="0">
                    <a:latin typeface="Calibri (Body)"/>
                  </a:rPr>
                  <a:t> in df</a:t>
                </a:r>
                <a:r>
                  <a:rPr lang="sl-SI" sz="2800" baseline="-25000" dirty="0">
                    <a:latin typeface="Calibri (Body)"/>
                  </a:rPr>
                  <a:t>2</a:t>
                </a:r>
                <a:r>
                  <a:rPr lang="sl-SI" sz="2800" dirty="0">
                    <a:latin typeface="Calibri (Body)"/>
                  </a:rPr>
                  <a:t>) ter je asimetrična v desno (asimetričnost se zmanjšuje z večanjem </a:t>
                </a:r>
                <a:r>
                  <a:rPr lang="sl-SI" sz="2800" dirty="0" err="1">
                    <a:latin typeface="Calibri (Body)"/>
                  </a:rPr>
                  <a:t>df</a:t>
                </a:r>
                <a:r>
                  <a:rPr lang="en-SI" sz="2800" dirty="0">
                    <a:latin typeface="Calibri (Body)"/>
                  </a:rPr>
                  <a:t>)</a:t>
                </a:r>
                <a:endParaRPr lang="sl-SI" sz="2800" dirty="0">
                  <a:latin typeface="Calibri (Body)"/>
                </a:endParaRPr>
              </a:p>
              <a:p>
                <a:r>
                  <a:rPr lang="sl-SI" dirty="0">
                    <a:latin typeface="Calibri (Body)"/>
                  </a:rPr>
                  <a:t>F-statistika</a:t>
                </a:r>
                <a:r>
                  <a:rPr lang="en-SI" sz="2800" dirty="0">
                    <a:latin typeface="Calibri (Body)"/>
                  </a:rPr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I" sz="2800" i="1" dirty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SI" sz="28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SI" sz="28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sl-SI" sz="2800" b="0" i="1" dirty="0" smtClean="0">
                              <a:latin typeface="Cambria Math" panose="02040503050406030204" pitchFamily="18" charset="0"/>
                            </a:rPr>
                            <m:t>𝑅𝑎𝑧𝑙𝑖𝑘𝑎</m:t>
                          </m:r>
                          <m:r>
                            <a:rPr lang="sl-SI" sz="2800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sl-SI" sz="2800" b="0" i="1" dirty="0" smtClean="0">
                              <a:latin typeface="Cambria Math" panose="02040503050406030204" pitchFamily="18" charset="0"/>
                            </a:rPr>
                            <m:t>𝑘𝑣𝑎𝑑𝑟𝑎𝑡𝑜𝑣</m:t>
                          </m:r>
                          <m:r>
                            <a:rPr lang="sl-SI" sz="2800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sl-SI" sz="2800" b="0" i="1" dirty="0" smtClean="0">
                              <a:latin typeface="Cambria Math" panose="02040503050406030204" pitchFamily="18" charset="0"/>
                            </a:rPr>
                            <m:t>𝑚𝑒𝑑</m:t>
                          </m:r>
                          <m:r>
                            <a:rPr lang="sl-SI" sz="2800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sl-SI" sz="2800" b="0" i="1" dirty="0" smtClean="0">
                              <a:latin typeface="Cambria Math" panose="02040503050406030204" pitchFamily="18" charset="0"/>
                            </a:rPr>
                            <m:t>𝑠𝑘𝑢𝑝𝑖𝑛𝑎𝑚𝑖</m:t>
                          </m:r>
                        </m:num>
                        <m:den>
                          <m:r>
                            <a:rPr lang="sl-SI" sz="2800" b="0" i="1" dirty="0" smtClean="0">
                              <a:latin typeface="Cambria Math" panose="02040503050406030204" pitchFamily="18" charset="0"/>
                            </a:rPr>
                            <m:t>𝑅𝑎𝑧𝑙𝑖𝑘𝑎</m:t>
                          </m:r>
                          <m:r>
                            <a:rPr lang="sl-SI" sz="2800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sl-SI" sz="2800" b="0" i="1" dirty="0" smtClean="0">
                              <a:latin typeface="Cambria Math" panose="02040503050406030204" pitchFamily="18" charset="0"/>
                            </a:rPr>
                            <m:t>𝑘𝑣𝑎𝑑𝑟𝑎𝑡𝑜𝑣</m:t>
                          </m:r>
                          <m:r>
                            <a:rPr lang="sl-SI" sz="2800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sl-SI" sz="2800" b="0" i="1" dirty="0" smtClean="0">
                              <a:latin typeface="Cambria Math" panose="02040503050406030204" pitchFamily="18" charset="0"/>
                            </a:rPr>
                            <m:t>𝑧𝑛𝑜𝑡𝑟𝑎𝑗</m:t>
                          </m:r>
                          <m:r>
                            <a:rPr lang="sl-SI" sz="2800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sl-SI" sz="2800" b="0" i="1" dirty="0" smtClean="0">
                              <a:latin typeface="Cambria Math" panose="02040503050406030204" pitchFamily="18" charset="0"/>
                            </a:rPr>
                            <m:t>𝑠𝑘𝑢𝑝𝑖𝑛</m:t>
                          </m:r>
                        </m:den>
                      </m:f>
                    </m:oMath>
                  </m:oMathPara>
                </a14:m>
                <a:endParaRPr lang="en-SI" sz="2800" i="1" dirty="0">
                  <a:latin typeface="Calibri (Body)"/>
                </a:endParaRPr>
              </a:p>
              <a:p>
                <a:r>
                  <a:rPr lang="en-SI" sz="2800" dirty="0">
                    <a:latin typeface="Calibri (Body)"/>
                  </a:rPr>
                  <a:t>Eta</a:t>
                </a:r>
                <a:r>
                  <a:rPr lang="sl-SI" sz="2800" dirty="0">
                    <a:latin typeface="Calibri (Body)"/>
                  </a:rPr>
                  <a:t> na </a:t>
                </a:r>
                <a:r>
                  <a:rPr lang="sl-SI" sz="2800" dirty="0" err="1">
                    <a:latin typeface="Calibri (Body)"/>
                  </a:rPr>
                  <a:t>kvadarat</a:t>
                </a:r>
                <a:r>
                  <a:rPr lang="sl-SI" dirty="0">
                    <a:latin typeface="Calibri (Body)"/>
                  </a:rPr>
                  <a:t> je delež </a:t>
                </a:r>
                <a:r>
                  <a:rPr lang="sl-SI" sz="2800" dirty="0">
                    <a:latin typeface="Calibri (Body)"/>
                  </a:rPr>
                  <a:t>variabilnosti vzorcev, ki ga lahko pripišemo razlikam med skupinami</a:t>
                </a:r>
                <a:r>
                  <a:rPr lang="en-SI" sz="2800" dirty="0">
                    <a:latin typeface="Calibri (Body)"/>
                  </a:rPr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SI" sz="28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SI" sz="2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e>
                        <m:sup>
                          <m:r>
                            <a:rPr lang="en-SI" sz="2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SI" sz="2800" i="1" dirty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SI" sz="28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sl-SI" sz="2800" b="0" i="1" dirty="0" smtClean="0">
                              <a:latin typeface="Cambria Math" panose="02040503050406030204" pitchFamily="18" charset="0"/>
                            </a:rPr>
                            <m:t>𝑉𝑠𝑜𝑡𝑎</m:t>
                          </m:r>
                          <m:r>
                            <a:rPr lang="sl-SI" sz="2800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sl-SI" sz="2800" b="0" i="1" dirty="0" smtClean="0">
                              <a:latin typeface="Cambria Math" panose="02040503050406030204" pitchFamily="18" charset="0"/>
                            </a:rPr>
                            <m:t>𝑘𝑣𝑎𝑑𝑎𝑟𝑎𝑡𝑜𝑣</m:t>
                          </m:r>
                          <m:r>
                            <a:rPr lang="sl-SI" sz="2800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sl-SI" sz="2800" b="0" i="1" dirty="0" smtClean="0">
                              <a:latin typeface="Cambria Math" panose="02040503050406030204" pitchFamily="18" charset="0"/>
                            </a:rPr>
                            <m:t>𝑜𝑑𝑘𝑙𝑜𝑛𝑜𝑣</m:t>
                          </m:r>
                          <m:r>
                            <a:rPr lang="sl-SI" sz="2800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sl-SI" sz="2800" b="0" i="1" dirty="0" smtClean="0">
                              <a:latin typeface="Cambria Math" panose="02040503050406030204" pitchFamily="18" charset="0"/>
                            </a:rPr>
                            <m:t>𝑚𝑒𝑑</m:t>
                          </m:r>
                        </m:num>
                        <m:den>
                          <m:r>
                            <a:rPr lang="sl-SI" sz="2800" b="0" i="1" dirty="0" smtClean="0">
                              <a:latin typeface="Cambria Math" panose="02040503050406030204" pitchFamily="18" charset="0"/>
                            </a:rPr>
                            <m:t>𝑉𝑠𝑜𝑡𝑎</m:t>
                          </m:r>
                          <m:r>
                            <a:rPr lang="sl-SI" sz="2800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sl-SI" sz="2800" b="0" i="1" dirty="0" smtClean="0">
                              <a:latin typeface="Cambria Math" panose="02040503050406030204" pitchFamily="18" charset="0"/>
                            </a:rPr>
                            <m:t>𝑘𝑣𝑎𝑑𝑎𝑟𝑎𝑡𝑜𝑣</m:t>
                          </m:r>
                          <m:r>
                            <a:rPr lang="sl-SI" sz="2800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sl-SI" sz="2800" b="0" i="1" dirty="0" smtClean="0">
                              <a:latin typeface="Cambria Math" panose="02040503050406030204" pitchFamily="18" charset="0"/>
                            </a:rPr>
                            <m:t>𝑜𝑑𝑘𝑙𝑜𝑛𝑜𝑣</m:t>
                          </m:r>
                          <m:r>
                            <a:rPr lang="sl-SI" sz="2800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sl-SI" sz="2800" b="0" i="1" dirty="0" smtClean="0">
                              <a:latin typeface="Cambria Math" panose="02040503050406030204" pitchFamily="18" charset="0"/>
                            </a:rPr>
                            <m:t>𝑧𝑛𝑜𝑡𝑟𝑎𝑗</m:t>
                          </m:r>
                        </m:den>
                      </m:f>
                    </m:oMath>
                  </m:oMathPara>
                </a14:m>
                <a:endParaRPr lang="en-SI" sz="2800" dirty="0">
                  <a:latin typeface="Calibri (Body)"/>
                </a:endParaRPr>
              </a:p>
              <a:p>
                <a:pPr marL="0" indent="0">
                  <a:buNone/>
                </a:pPr>
                <a:endParaRPr lang="en-SI" sz="2800" dirty="0">
                  <a:latin typeface="Calibri (Body)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074E166-AAFB-4864-AE6D-8EFD138010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7073348" cy="4351338"/>
              </a:xfrm>
              <a:blipFill>
                <a:blip r:embed="rId2"/>
                <a:stretch>
                  <a:fillRect l="-1034" t="-2801"/>
                </a:stretch>
              </a:blipFill>
            </p:spPr>
            <p:txBody>
              <a:bodyPr/>
              <a:lstStyle/>
              <a:p>
                <a:r>
                  <a:rPr lang="en-SI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1D4504-CC61-4254-A403-EC64B0D65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83814-1097-40E1-8B57-00353149029C}" type="slidenum">
              <a:rPr lang="en-SI" smtClean="0"/>
              <a:t>10</a:t>
            </a:fld>
            <a:endParaRPr lang="en-SI"/>
          </a:p>
        </p:txBody>
      </p:sp>
      <p:pic>
        <p:nvPicPr>
          <p:cNvPr id="4" name="Picture 6" descr="https://saylordotorg.github.io/text_introductory-statistics/section_15/75fd6a2d869b9403de8408b42a054db9.jpg">
            <a:extLst>
              <a:ext uri="{FF2B5EF4-FFF2-40B4-BE49-F238E27FC236}">
                <a16:creationId xmlns:a16="http://schemas.microsoft.com/office/drawing/2014/main" id="{CB97FE45-1020-B85F-7811-58BBBC34EC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7896" y="2599625"/>
            <a:ext cx="3675904" cy="2847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71313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18F63-2F44-4B0C-93CE-B1F365350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b="1" noProof="0" dirty="0">
                <a:solidFill>
                  <a:srgbClr val="005892"/>
                </a:solidFill>
                <a:latin typeface="Hero New Light"/>
                <a:cs typeface="Arial" panose="020B0604020202020204" pitchFamily="34" charset="0"/>
              </a:rPr>
              <a:t>Varianca med skupinami in znotraj skupin</a:t>
            </a:r>
            <a:endParaRPr lang="sl-SI" noProof="0" dirty="0">
              <a:solidFill>
                <a:schemeClr val="accent6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1D4504-CC61-4254-A403-EC64B0D65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83814-1097-40E1-8B57-00353149029C}" type="slidenum">
              <a:rPr lang="en-SI" smtClean="0"/>
              <a:t>11</a:t>
            </a:fld>
            <a:endParaRPr lang="en-SI"/>
          </a:p>
        </p:txBody>
      </p:sp>
      <p:pic>
        <p:nvPicPr>
          <p:cNvPr id="8" name="Picture 2" descr="Image result for anova between groups">
            <a:extLst>
              <a:ext uri="{FF2B5EF4-FFF2-40B4-BE49-F238E27FC236}">
                <a16:creationId xmlns:a16="http://schemas.microsoft.com/office/drawing/2014/main" id="{567FA948-EBEC-FDB2-2CDA-CDDCFF730F87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056164"/>
            <a:ext cx="5181600" cy="3890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Image result for anova between groups">
            <a:extLst>
              <a:ext uri="{FF2B5EF4-FFF2-40B4-BE49-F238E27FC236}">
                <a16:creationId xmlns:a16="http://schemas.microsoft.com/office/drawing/2014/main" id="{02D8C5D9-9678-799B-F2F8-26BB91655F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2056164"/>
            <a:ext cx="5181600" cy="3890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0C73C55-F6F4-227A-BA1B-E56ED1F58E2F}"/>
              </a:ext>
            </a:extLst>
          </p:cNvPr>
          <p:cNvSpPr/>
          <p:nvPr/>
        </p:nvSpPr>
        <p:spPr>
          <a:xfrm>
            <a:off x="8147858" y="5782055"/>
            <a:ext cx="32059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dirty="0">
                <a:solidFill>
                  <a:srgbClr val="080E14"/>
                </a:solidFill>
                <a:latin typeface="Colibri"/>
                <a:cs typeface="Arial" panose="020B0604020202020204" pitchFamily="34" charset="0"/>
              </a:rPr>
              <a:t>Source: Dr. Asim’s Anatomy Cafe</a:t>
            </a:r>
            <a:endParaRPr lang="en-SI" dirty="0">
              <a:latin typeface="Colibri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88502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73DF2D-2BC5-26A0-80C8-7EB88DF84D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8FA35C-2DC7-E2D6-A516-F8D730DD55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72400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sl-SI" dirty="0">
                <a:latin typeface="Hero New Light"/>
              </a:rPr>
              <a:t>Podatki: </a:t>
            </a:r>
            <a:r>
              <a:rPr lang="sl-SI" dirty="0" err="1">
                <a:latin typeface="Hero New Light"/>
              </a:rPr>
              <a:t>anova.sav</a:t>
            </a:r>
            <a:endParaRPr lang="sl-SI" dirty="0">
              <a:latin typeface="Hero New Light"/>
            </a:endParaRPr>
          </a:p>
          <a:p>
            <a:pPr>
              <a:lnSpc>
                <a:spcPct val="100000"/>
              </a:lnSpc>
            </a:pPr>
            <a:r>
              <a:rPr lang="sl-SI" dirty="0">
                <a:latin typeface="Hero New Light"/>
              </a:rPr>
              <a:t>Tri skupine desetih slučajno izbranih študentov so postavljene v tri različne učilnice:</a:t>
            </a:r>
          </a:p>
          <a:p>
            <a:pPr marL="971550" lvl="1" indent="-514350">
              <a:lnSpc>
                <a:spcPct val="100000"/>
              </a:lnSpc>
              <a:buFont typeface="+mj-lt"/>
              <a:buAutoNum type="alphaUcPeriod"/>
            </a:pPr>
            <a:r>
              <a:rPr lang="sl-SI" dirty="0">
                <a:latin typeface="Hero New Light"/>
              </a:rPr>
              <a:t>Konstantna glasba v ozadju</a:t>
            </a:r>
          </a:p>
          <a:p>
            <a:pPr marL="971550" lvl="1" indent="-514350">
              <a:lnSpc>
                <a:spcPct val="100000"/>
              </a:lnSpc>
              <a:buFont typeface="+mj-lt"/>
              <a:buAutoNum type="alphaUcPeriod"/>
            </a:pPr>
            <a:r>
              <a:rPr lang="sl-SI" dirty="0">
                <a:latin typeface="Hero New Light"/>
              </a:rPr>
              <a:t>Variabilna glasba v ozadju</a:t>
            </a:r>
          </a:p>
          <a:p>
            <a:pPr marL="971550" lvl="1" indent="-514350">
              <a:lnSpc>
                <a:spcPct val="100000"/>
              </a:lnSpc>
              <a:buFont typeface="+mj-lt"/>
              <a:buAutoNum type="alphaUcPeriod"/>
            </a:pPr>
            <a:r>
              <a:rPr lang="sl-SI" dirty="0">
                <a:latin typeface="Hero New Light"/>
              </a:rPr>
              <a:t>Brez glasbe v ozadju</a:t>
            </a:r>
          </a:p>
          <a:p>
            <a:pPr marL="971550" lvl="1" indent="-514350">
              <a:lnSpc>
                <a:spcPct val="100000"/>
              </a:lnSpc>
              <a:buFont typeface="+mj-lt"/>
              <a:buAutoNum type="alphaUcPeriod"/>
            </a:pPr>
            <a:endParaRPr lang="sl-SI" dirty="0">
              <a:latin typeface="Hero New Light"/>
            </a:endParaRPr>
          </a:p>
          <a:p>
            <a:pPr>
              <a:lnSpc>
                <a:spcPct val="100000"/>
              </a:lnSpc>
            </a:pPr>
            <a:r>
              <a:rPr lang="sl-SI" dirty="0">
                <a:latin typeface="Hero New Light"/>
              </a:rPr>
              <a:t>Po enem mesecu je sledil preizkus znanja. Zanima nas, ali glasba pomaga pri vsrkavanju informacij?</a:t>
            </a:r>
          </a:p>
          <a:p>
            <a:pPr>
              <a:lnSpc>
                <a:spcPct val="100000"/>
              </a:lnSpc>
            </a:pPr>
            <a:endParaRPr lang="sl-SI" noProof="0" dirty="0">
              <a:latin typeface="Hero New Light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5681B8-28E8-3EF3-3AE7-C15DDBA3A0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83814-1097-40E1-8B57-00353149029C}" type="slidenum">
              <a:rPr lang="en-SI" smtClean="0"/>
              <a:t>12</a:t>
            </a:fld>
            <a:endParaRPr lang="en-SI"/>
          </a:p>
        </p:txBody>
      </p:sp>
      <p:pic>
        <p:nvPicPr>
          <p:cNvPr id="6" name="Slika 5">
            <a:extLst>
              <a:ext uri="{FF2B5EF4-FFF2-40B4-BE49-F238E27FC236}">
                <a16:creationId xmlns:a16="http://schemas.microsoft.com/office/drawing/2014/main" id="{1D02901E-A604-4431-8A6F-FF6E7CD5D4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2441" y="529393"/>
            <a:ext cx="1562318" cy="5963482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95DD4E0E-39A1-88ED-366A-9478ECFCE1DB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l-SI" sz="3600" b="1" dirty="0">
                <a:solidFill>
                  <a:srgbClr val="005892"/>
                </a:solidFill>
                <a:latin typeface="Hero New Light"/>
                <a:cs typeface="Arial" panose="020B0604020202020204" pitchFamily="34" charset="0"/>
              </a:rPr>
              <a:t>ANOVA: primer</a:t>
            </a:r>
            <a:endParaRPr lang="sl-SI" sz="36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09475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73DF2D-2BC5-26A0-80C8-7EB88DF84D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8FA35C-2DC7-E2D6-A516-F8D730DD552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409842" cy="4351338"/>
              </a:xfrm>
            </p:spPr>
            <p:txBody>
              <a:bodyPr>
                <a:noAutofit/>
              </a:bodyPr>
              <a:lstStyle/>
              <a:p>
                <a:pPr marL="342900" indent="-342900">
                  <a:lnSpc>
                    <a:spcPct val="100000"/>
                  </a:lnSpc>
                  <a:buFont typeface="+mj-lt"/>
                  <a:buAutoNum type="arabicPeriod"/>
                </a:pPr>
                <a:r>
                  <a:rPr lang="sl-SI" sz="1800" dirty="0">
                    <a:latin typeface="Hero New Light"/>
                  </a:rPr>
                  <a:t>Postavimo ničelno in alternativno hipotezo: </a:t>
                </a:r>
                <a:br>
                  <a:rPr lang="sl-SI" sz="1800" dirty="0">
                    <a:latin typeface="Hero New Light"/>
                  </a:rPr>
                </a:br>
                <a:r>
                  <a:rPr lang="sl-SI" sz="1800" noProof="0" dirty="0">
                    <a:latin typeface="Hero New Light"/>
                  </a:rPr>
                  <a:t>H</a:t>
                </a:r>
                <a:r>
                  <a:rPr lang="sl-SI" sz="1800" baseline="-25000" noProof="0" dirty="0">
                    <a:latin typeface="Hero New Light"/>
                  </a:rPr>
                  <a:t>0</a:t>
                </a:r>
                <a:r>
                  <a:rPr lang="sl-SI" sz="1800" noProof="0" dirty="0">
                    <a:latin typeface="Hero New Light"/>
                  </a:rPr>
                  <a:t>: Med skupinami ni razlik v vsrkavanju informacij.</a:t>
                </a:r>
                <a:br>
                  <a:rPr lang="sl-SI" sz="1800" noProof="0" dirty="0">
                    <a:latin typeface="Hero New Light"/>
                  </a:rPr>
                </a:br>
                <a:r>
                  <a:rPr lang="sl-SI" sz="1800" dirty="0">
                    <a:latin typeface="Hero New Light"/>
                  </a:rPr>
                  <a:t>H</a:t>
                </a:r>
                <a:r>
                  <a:rPr lang="sl-SI" sz="1800" baseline="-25000" dirty="0">
                    <a:latin typeface="Hero New Light"/>
                  </a:rPr>
                  <a:t>1</a:t>
                </a:r>
                <a:r>
                  <a:rPr lang="sl-SI" sz="1800" dirty="0">
                    <a:latin typeface="Hero New Light"/>
                  </a:rPr>
                  <a:t>: Med skupinami so razlike v vsrkavanju informacij.</a:t>
                </a:r>
                <a:endParaRPr lang="sl-SI" sz="1800" noProof="0" dirty="0">
                  <a:latin typeface="Hero New Light"/>
                </a:endParaRPr>
              </a:p>
              <a:p>
                <a:pPr marL="514350" indent="-514350">
                  <a:lnSpc>
                    <a:spcPct val="100000"/>
                  </a:lnSpc>
                  <a:buFont typeface="+mj-lt"/>
                  <a:buAutoNum type="arabicPeriod"/>
                </a:pPr>
                <a:r>
                  <a:rPr lang="sl-SI" sz="1800" dirty="0">
                    <a:latin typeface="Hero New Light"/>
                  </a:rPr>
                  <a:t>Izračunamo povprečja. Skupno povprečje je 5,1,</a:t>
                </a:r>
                <a:br>
                  <a:rPr lang="sl-SI" sz="1800" dirty="0">
                    <a:latin typeface="Hero New Light"/>
                  </a:rPr>
                </a:br>
                <a:r>
                  <a:rPr lang="sl-SI" sz="1800" dirty="0">
                    <a:latin typeface="Hero New Light"/>
                  </a:rPr>
                  <a:t>povprečja posameznih skupin pa so 7, 4, in 4,3.</a:t>
                </a:r>
              </a:p>
              <a:p>
                <a:pPr marL="514350" indent="-514350">
                  <a:lnSpc>
                    <a:spcPct val="100000"/>
                  </a:lnSpc>
                  <a:buFont typeface="+mj-lt"/>
                  <a:buAutoNum type="arabicPeriod"/>
                </a:pPr>
                <a:r>
                  <a:rPr lang="sl-SI" sz="1800" noProof="0" dirty="0">
                    <a:latin typeface="Hero New Light"/>
                  </a:rPr>
                  <a:t>Vsota kvadratov: 54,6 med skupinami, 90,1 znotraj skupin.</a:t>
                </a:r>
              </a:p>
              <a:p>
                <a:pPr marL="514350" indent="-514350">
                  <a:lnSpc>
                    <a:spcPct val="100000"/>
                  </a:lnSpc>
                  <a:buFont typeface="+mj-lt"/>
                  <a:buAutoNum type="arabicPeriod"/>
                </a:pPr>
                <a:r>
                  <a:rPr lang="sl-SI" sz="1800" noProof="0" dirty="0">
                    <a:latin typeface="Hero New Light"/>
                  </a:rPr>
                  <a:t>Prostostne skupne: 2 med skupinami, 27 znotraj skupin.</a:t>
                </a:r>
              </a:p>
              <a:p>
                <a:pPr marL="514350" indent="-514350">
                  <a:lnSpc>
                    <a:spcPct val="100000"/>
                  </a:lnSpc>
                  <a:buFont typeface="+mj-lt"/>
                  <a:buAutoNum type="arabicPeriod"/>
                </a:pPr>
                <a:r>
                  <a:rPr lang="sl-SI" sz="1800" dirty="0">
                    <a:latin typeface="Hero New Light"/>
                  </a:rPr>
                  <a:t>Povprečni kvadrat: 27,3 med skupinami,  3,34 znotraj skupin.</a:t>
                </a:r>
                <a:endParaRPr lang="sl-SI" sz="1800" noProof="0" dirty="0">
                  <a:latin typeface="Hero New Light"/>
                </a:endParaRPr>
              </a:p>
              <a:p>
                <a:pPr marL="514350" indent="-514350">
                  <a:lnSpc>
                    <a:spcPct val="100000"/>
                  </a:lnSpc>
                  <a:buFont typeface="+mj-lt"/>
                  <a:buAutoNum type="arabicPeriod"/>
                </a:pPr>
                <a:r>
                  <a:rPr lang="sl-SI" sz="1800" noProof="0" dirty="0">
                    <a:latin typeface="Hero New Light"/>
                  </a:rPr>
                  <a:t>Empirična F-vrednost (kvocient povprečja kvadratov med skupinami in znotraj skupin: 8.18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sl-SI" sz="1800" dirty="0">
                    <a:latin typeface="Hero New Light"/>
                  </a:rPr>
                  <a:t>V </a:t>
                </a:r>
                <a:r>
                  <a:rPr lang="sl-SI" sz="1800" dirty="0">
                    <a:solidFill>
                      <a:schemeClr val="accent6"/>
                    </a:solidFill>
                    <a:latin typeface="Hero New Light"/>
                    <a:hlinkClick r:id="rId2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tabeli poiščemo kritično vrednost</a:t>
                </a:r>
                <a:r>
                  <a:rPr lang="sl-SI" sz="1800" dirty="0">
                    <a:latin typeface="Hero New Light"/>
                  </a:rPr>
                  <a:t> pri</a:t>
                </a:r>
                <a:r>
                  <a:rPr lang="en-SI" sz="1800" dirty="0">
                    <a:latin typeface="Hero New Light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SI" sz="1800" b="0" i="1" smtClean="0">
                        <a:latin typeface="Cambria Math" panose="02040503050406030204" pitchFamily="18" charset="0"/>
                      </a:rPr>
                      <m:t>α</m:t>
                    </m:r>
                    <m:r>
                      <a:rPr lang="en-SI" sz="1800" b="0" i="1" smtClean="0">
                        <a:latin typeface="Cambria Math" panose="02040503050406030204" pitchFamily="18" charset="0"/>
                      </a:rPr>
                      <m:t>=5%</m:t>
                    </m:r>
                  </m:oMath>
                </a14:m>
                <a:r>
                  <a:rPr lang="en-SI" sz="1800" dirty="0">
                    <a:latin typeface="Hero New Light"/>
                  </a:rPr>
                  <a:t>: </a:t>
                </a:r>
                <a14:m>
                  <m:oMath xmlns:m="http://schemas.openxmlformats.org/officeDocument/2006/math">
                    <m:r>
                      <a:rPr lang="sl-SI" sz="1800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SI" sz="1800" b="0" i="1" smtClean="0">
                        <a:latin typeface="Cambria Math" panose="02040503050406030204" pitchFamily="18" charset="0"/>
                      </a:rPr>
                      <m:t>=2</m:t>
                    </m:r>
                    <m:r>
                      <a:rPr lang="sl-SI" sz="18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SI" sz="1800" b="0" i="1" smtClean="0">
                        <a:latin typeface="Cambria Math" panose="02040503050406030204" pitchFamily="18" charset="0"/>
                      </a:rPr>
                      <m:t>03</m:t>
                    </m:r>
                  </m:oMath>
                </a14:m>
                <a:endParaRPr lang="en-SI" sz="1800" b="0" dirty="0">
                  <a:latin typeface="Hero New Light"/>
                </a:endParaRPr>
              </a:p>
              <a:p>
                <a:pPr marL="514350" indent="-514350">
                  <a:lnSpc>
                    <a:spcPct val="100000"/>
                  </a:lnSpc>
                  <a:buFont typeface="+mj-lt"/>
                  <a:buAutoNum type="arabicPeriod"/>
                </a:pPr>
                <a:r>
                  <a:rPr lang="sl-SI" sz="1800" noProof="0" dirty="0">
                    <a:latin typeface="Hero New Light"/>
                  </a:rPr>
                  <a:t>Eta (vsota kvadratov razlik med skupinami in znotraj skupin): </a:t>
                </a:r>
                <a14:m>
                  <m:oMath xmlns:m="http://schemas.openxmlformats.org/officeDocument/2006/math">
                    <m:r>
                      <a:rPr lang="sl-SI" sz="18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𝜂</m:t>
                    </m:r>
                    <m:r>
                      <a:rPr lang="sl-SI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=0,60</m:t>
                    </m:r>
                  </m:oMath>
                </a14:m>
                <a:endParaRPr lang="sl-SI" sz="1800" noProof="0" dirty="0">
                  <a:latin typeface="Hero New Light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8FA35C-2DC7-E2D6-A516-F8D730DD55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409842" cy="4351338"/>
              </a:xfrm>
              <a:blipFill>
                <a:blip r:embed="rId3"/>
                <a:stretch>
                  <a:fillRect l="-527" t="-700"/>
                </a:stretch>
              </a:blipFill>
            </p:spPr>
            <p:txBody>
              <a:bodyPr/>
              <a:lstStyle/>
              <a:p>
                <a:r>
                  <a:rPr lang="en-SI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5681B8-28E8-3EF3-3AE7-C15DDBA3A0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83814-1097-40E1-8B57-00353149029C}" type="slidenum">
              <a:rPr lang="en-SI" smtClean="0"/>
              <a:t>13</a:t>
            </a:fld>
            <a:endParaRPr lang="en-SI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5DD4E0E-39A1-88ED-366A-9478ECFCE1DB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l-SI" sz="3600" b="1" dirty="0">
                <a:solidFill>
                  <a:srgbClr val="005892"/>
                </a:solidFill>
                <a:latin typeface="Hero New Light"/>
                <a:cs typeface="Arial" panose="020B0604020202020204" pitchFamily="34" charset="0"/>
              </a:rPr>
              <a:t>ANOVA: izračun</a:t>
            </a:r>
            <a:endParaRPr lang="sl-SI" sz="3600" dirty="0">
              <a:solidFill>
                <a:schemeClr val="accent6"/>
              </a:solidFill>
            </a:endParaRPr>
          </a:p>
        </p:txBody>
      </p:sp>
      <p:pic>
        <p:nvPicPr>
          <p:cNvPr id="2" name="Picture 2" descr="plot for one-sided test at alpha = 0.05">
            <a:extLst>
              <a:ext uri="{FF2B5EF4-FFF2-40B4-BE49-F238E27FC236}">
                <a16:creationId xmlns:a16="http://schemas.microsoft.com/office/drawing/2014/main" id="{47E9FCCD-6ACB-22BE-3014-5C1E3458AD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8542" y="517525"/>
            <a:ext cx="361950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66110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73DF2D-2BC5-26A0-80C8-7EB88DF84D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5681B8-28E8-3EF3-3AE7-C15DDBA3A0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83814-1097-40E1-8B57-00353149029C}" type="slidenum">
              <a:rPr lang="en-SI" smtClean="0"/>
              <a:t>14</a:t>
            </a:fld>
            <a:endParaRPr lang="en-SI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5DD4E0E-39A1-88ED-366A-9478ECFCE1DB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l-SI" sz="3600" b="1" dirty="0">
                <a:solidFill>
                  <a:srgbClr val="005892"/>
                </a:solidFill>
                <a:latin typeface="Hero New Light"/>
                <a:cs typeface="Arial" panose="020B0604020202020204" pitchFamily="34" charset="0"/>
              </a:rPr>
              <a:t>ANOVA v SPSS</a:t>
            </a:r>
            <a:endParaRPr lang="sl-SI" sz="3600" dirty="0">
              <a:solidFill>
                <a:schemeClr val="accent6"/>
              </a:solidFill>
            </a:endParaRPr>
          </a:p>
        </p:txBody>
      </p:sp>
      <p:pic>
        <p:nvPicPr>
          <p:cNvPr id="3" name="Slika 2">
            <a:extLst>
              <a:ext uri="{FF2B5EF4-FFF2-40B4-BE49-F238E27FC236}">
                <a16:creationId xmlns:a16="http://schemas.microsoft.com/office/drawing/2014/main" id="{7FF6200F-F9BD-446E-9330-74CCA5E43D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4009" y="742156"/>
            <a:ext cx="1752845" cy="609685"/>
          </a:xfrm>
          <a:prstGeom prst="rect">
            <a:avLst/>
          </a:prstGeom>
        </p:spPr>
      </p:pic>
      <p:pic>
        <p:nvPicPr>
          <p:cNvPr id="7" name="Slika 6">
            <a:extLst>
              <a:ext uri="{FF2B5EF4-FFF2-40B4-BE49-F238E27FC236}">
                <a16:creationId xmlns:a16="http://schemas.microsoft.com/office/drawing/2014/main" id="{65F6537C-F4D7-467A-AD18-CE1B92A87A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6854" y="639547"/>
            <a:ext cx="4446946" cy="2494790"/>
          </a:xfrm>
          <a:prstGeom prst="rect">
            <a:avLst/>
          </a:prstGeom>
        </p:spPr>
      </p:pic>
      <p:pic>
        <p:nvPicPr>
          <p:cNvPr id="12" name="Slika 11">
            <a:extLst>
              <a:ext uri="{FF2B5EF4-FFF2-40B4-BE49-F238E27FC236}">
                <a16:creationId xmlns:a16="http://schemas.microsoft.com/office/drawing/2014/main" id="{D2D3BF19-91F2-49B7-B0BD-727E80E028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600" y="1843088"/>
            <a:ext cx="4887007" cy="3905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3064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18F63-2F44-4B0C-93CE-B1F365350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b="1" noProof="0" dirty="0" err="1">
                <a:solidFill>
                  <a:srgbClr val="005892"/>
                </a:solidFill>
                <a:latin typeface="Hero New Light"/>
                <a:cs typeface="Arial" panose="020B0604020202020204" pitchFamily="34" charset="0"/>
              </a:rPr>
              <a:t>Neparametrične</a:t>
            </a:r>
            <a:r>
              <a:rPr lang="sl-SI" b="1" noProof="0" dirty="0">
                <a:solidFill>
                  <a:srgbClr val="005892"/>
                </a:solidFill>
                <a:latin typeface="Hero New Light"/>
                <a:cs typeface="Arial" panose="020B0604020202020204" pitchFamily="34" charset="0"/>
              </a:rPr>
              <a:t> alternative</a:t>
            </a:r>
            <a:endParaRPr lang="sl-SI" noProof="0" dirty="0">
              <a:solidFill>
                <a:schemeClr val="accent6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1D4504-CC61-4254-A403-EC64B0D65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83814-1097-40E1-8B57-00353149029C}" type="slidenum">
              <a:rPr lang="en-SI" smtClean="0"/>
              <a:t>15</a:t>
            </a:fld>
            <a:endParaRPr lang="en-SI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87331A7-248D-A0A7-FDC2-921BF9D108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sl-SI" dirty="0"/>
              <a:t>Če podatki niso normalno porazdeljeni, moramo parametrični test zamenjati z ustreznim </a:t>
            </a:r>
            <a:r>
              <a:rPr lang="sl-SI" dirty="0" err="1"/>
              <a:t>neparametričnim</a:t>
            </a:r>
            <a:r>
              <a:rPr lang="sl-SI" dirty="0"/>
              <a:t> testom:</a:t>
            </a:r>
            <a:endParaRPr lang="en-SI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4E58CF20-FC0F-2CA0-B9D4-3C0132A11D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0568168"/>
              </p:ext>
            </p:extLst>
          </p:nvPr>
        </p:nvGraphicFramePr>
        <p:xfrm>
          <a:off x="839788" y="2971801"/>
          <a:ext cx="10514013" cy="32408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4671">
                  <a:extLst>
                    <a:ext uri="{9D8B030D-6E8A-4147-A177-3AD203B41FA5}">
                      <a16:colId xmlns:a16="http://schemas.microsoft.com/office/drawing/2014/main" val="564575108"/>
                    </a:ext>
                  </a:extLst>
                </a:gridCol>
                <a:gridCol w="3504671">
                  <a:extLst>
                    <a:ext uri="{9D8B030D-6E8A-4147-A177-3AD203B41FA5}">
                      <a16:colId xmlns:a16="http://schemas.microsoft.com/office/drawing/2014/main" val="3841372503"/>
                    </a:ext>
                  </a:extLst>
                </a:gridCol>
                <a:gridCol w="3504671">
                  <a:extLst>
                    <a:ext uri="{9D8B030D-6E8A-4147-A177-3AD203B41FA5}">
                      <a16:colId xmlns:a16="http://schemas.microsoft.com/office/drawing/2014/main" val="2753895229"/>
                    </a:ext>
                  </a:extLst>
                </a:gridCol>
              </a:tblGrid>
              <a:tr h="405004">
                <a:tc>
                  <a:txBody>
                    <a:bodyPr/>
                    <a:lstStyle/>
                    <a:p>
                      <a:r>
                        <a:rPr lang="sl-SI" dirty="0"/>
                        <a:t>Cilj</a:t>
                      </a:r>
                      <a:endParaRPr lang="en-SI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l-SI" dirty="0"/>
                        <a:t>Parametrični test</a:t>
                      </a:r>
                      <a:endParaRPr lang="en-SI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l-SI" dirty="0" err="1"/>
                        <a:t>Neparametrični</a:t>
                      </a:r>
                      <a:r>
                        <a:rPr lang="sl-SI" dirty="0"/>
                        <a:t> test</a:t>
                      </a:r>
                      <a:endParaRPr lang="en-SI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136620"/>
                  </a:ext>
                </a:extLst>
              </a:tr>
              <a:tr h="1012511">
                <a:tc>
                  <a:txBody>
                    <a:bodyPr/>
                    <a:lstStyle/>
                    <a:p>
                      <a:r>
                        <a:rPr lang="sl-SI" dirty="0"/>
                        <a:t>Testiranje razlike med dvema odvisnima nizoma enot</a:t>
                      </a:r>
                      <a:br>
                        <a:rPr lang="sl-SI" dirty="0"/>
                      </a:br>
                      <a:r>
                        <a:rPr lang="sl-SI" dirty="0"/>
                        <a:t>(npr. test prej potem)</a:t>
                      </a:r>
                      <a:endParaRPr lang="en-SI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l-SI" dirty="0"/>
                        <a:t>Odvisni t-test</a:t>
                      </a:r>
                      <a:endParaRPr lang="en-SI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/>
                      <a:r>
                        <a:rPr lang="sl-SI" dirty="0" err="1"/>
                        <a:t>Wilcoxon</a:t>
                      </a:r>
                      <a:r>
                        <a:rPr lang="sl-SI" dirty="0"/>
                        <a:t> test predznačenih rangov</a:t>
                      </a:r>
                      <a:endParaRPr lang="en-SI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625842"/>
                  </a:ext>
                </a:extLst>
              </a:tr>
              <a:tr h="881184">
                <a:tc>
                  <a:txBody>
                    <a:bodyPr/>
                    <a:lstStyle/>
                    <a:p>
                      <a:r>
                        <a:rPr lang="sl-SI" dirty="0"/>
                        <a:t>Testiranje razlike med dvema neodvisnima nizoma enot</a:t>
                      </a:r>
                      <a:endParaRPr lang="en-SI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l-SI" dirty="0"/>
                        <a:t>Neodvisni t-test</a:t>
                      </a:r>
                      <a:endParaRPr lang="en-SI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l-SI" dirty="0"/>
                        <a:t>Mann-</a:t>
                      </a:r>
                      <a:r>
                        <a:rPr lang="sl-SI" dirty="0" err="1"/>
                        <a:t>Whitney</a:t>
                      </a:r>
                      <a:r>
                        <a:rPr lang="sl-SI" dirty="0"/>
                        <a:t> U test</a:t>
                      </a:r>
                      <a:endParaRPr lang="en-SI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4110124"/>
                  </a:ext>
                </a:extLst>
              </a:tr>
              <a:tr h="942152">
                <a:tc>
                  <a:txBody>
                    <a:bodyPr/>
                    <a:lstStyle/>
                    <a:p>
                      <a:r>
                        <a:rPr lang="sl-SI" dirty="0"/>
                        <a:t>Testiranje razlike med tremi ali več neodvisnimi nizi enot</a:t>
                      </a:r>
                      <a:endParaRPr lang="en-SI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l-SI" dirty="0"/>
                        <a:t>ANOVA</a:t>
                      </a:r>
                      <a:endParaRPr lang="en-SI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l-SI" dirty="0" err="1"/>
                        <a:t>Kruskal</a:t>
                      </a:r>
                      <a:r>
                        <a:rPr lang="sl-SI" dirty="0"/>
                        <a:t>-Wallis H test</a:t>
                      </a:r>
                      <a:endParaRPr lang="en-SI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92866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547408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18F63-2F44-4B0C-93CE-B1F365350635}"/>
              </a:ext>
            </a:extLst>
          </p:cNvPr>
          <p:cNvSpPr>
            <a:spLocks noGrp="1"/>
          </p:cNvSpPr>
          <p:nvPr>
            <p:ph type="title"/>
          </p:nvPr>
        </p:nvSpPr>
        <p:spPr/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sl-SI" b="1" noProof="0" dirty="0">
                <a:solidFill>
                  <a:srgbClr val="005892"/>
                </a:solidFill>
                <a:latin typeface="Hero New Light"/>
                <a:cs typeface="Arial" panose="020B0604020202020204" pitchFamily="34" charset="0"/>
              </a:rPr>
              <a:t>Hi-kvadrat</a:t>
            </a:r>
            <a:endParaRPr lang="sl-SI" noProof="0" dirty="0">
              <a:solidFill>
                <a:schemeClr val="accent6"/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1FBCB69-FD7E-2C89-F8F1-D06887D7281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sl-SI" dirty="0"/>
              <a:t>Mere povezanost za nominalne spremenljivke</a:t>
            </a:r>
          </a:p>
          <a:p>
            <a:r>
              <a:rPr lang="sl-SI" dirty="0"/>
              <a:t>Uporablja se za ugotavljanje, ali obstaja statistično značilna razlika med pričakovanimi in opazovanimi frekvencami v eni ali več kategorijah.</a:t>
            </a:r>
          </a:p>
          <a:p>
            <a:pPr marL="0" indent="0">
              <a:buNone/>
            </a:pPr>
            <a:r>
              <a:rPr lang="sl-SI" dirty="0"/>
              <a:t>H0: V populaciji ni povezanosti med spremenljivkama.</a:t>
            </a:r>
          </a:p>
          <a:p>
            <a:pPr marL="0" indent="0">
              <a:buNone/>
            </a:pPr>
            <a:r>
              <a:rPr lang="sl-SI" dirty="0"/>
              <a:t>H1:V populaciji je povezanost med spremenljivkama.</a:t>
            </a:r>
            <a:endParaRPr lang="en-SI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F18CCCFC-07ED-27AB-9AB8-E7D4A046A97A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sl-SI" dirty="0"/>
                  <a:t>Teoretične frekvence</a:t>
                </a:r>
                <a:r>
                  <a:rPr lang="en-SI" dirty="0"/>
                  <a:t>:</a:t>
                </a:r>
                <a:endParaRPr lang="en-SI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I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I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SI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SI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SI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SI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SI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SI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SI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SI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SI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SI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r>
                            <a:rPr lang="en-SI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br>
                  <a:rPr lang="en-SI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SI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I" sz="24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SI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SI" sz="2400" dirty="0"/>
                  <a:t> – marginal</a:t>
                </a:r>
                <a:r>
                  <a:rPr lang="sl-SI" sz="2400" dirty="0"/>
                  <a:t>na</a:t>
                </a:r>
                <a:r>
                  <a:rPr lang="en-SI" sz="2400" dirty="0"/>
                  <a:t> </a:t>
                </a:r>
                <a:r>
                  <a:rPr lang="sl-SI" sz="2400" dirty="0"/>
                  <a:t>frekvenca za </a:t>
                </a:r>
                <a:r>
                  <a:rPr lang="en-SI" sz="2400" dirty="0" err="1"/>
                  <a:t>i</a:t>
                </a:r>
                <a:r>
                  <a:rPr lang="en-SI" sz="2400" dirty="0"/>
                  <a:t>-t</a:t>
                </a:r>
                <a:r>
                  <a:rPr lang="sl-SI" sz="2400" dirty="0"/>
                  <a:t>o</a:t>
                </a:r>
                <a:r>
                  <a:rPr lang="en-SI" sz="2400" dirty="0"/>
                  <a:t> </a:t>
                </a:r>
                <a:r>
                  <a:rPr lang="sl-SI" sz="2400" dirty="0"/>
                  <a:t>vrstico</a:t>
                </a:r>
                <a:br>
                  <a:rPr lang="en-SI" sz="2400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SI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I" sz="24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SI" sz="24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SI" sz="2400" dirty="0"/>
                  <a:t> – marginal</a:t>
                </a:r>
                <a:r>
                  <a:rPr lang="sl-SI" sz="2400" dirty="0"/>
                  <a:t>na</a:t>
                </a:r>
                <a:r>
                  <a:rPr lang="en-SI" sz="2400" dirty="0"/>
                  <a:t> </a:t>
                </a:r>
                <a:r>
                  <a:rPr lang="sl-SI" sz="2400" dirty="0"/>
                  <a:t>frekvenca</a:t>
                </a:r>
                <a:r>
                  <a:rPr lang="en-SI" sz="2400" dirty="0"/>
                  <a:t> for j-</a:t>
                </a:r>
                <a:r>
                  <a:rPr lang="sl-SI" sz="2400" dirty="0"/>
                  <a:t>ti stolpec</a:t>
                </a:r>
                <a:endParaRPr lang="en-SI" sz="24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SI" sz="24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SI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SI" sz="2400" dirty="0"/>
                  <a:t>– </a:t>
                </a:r>
                <a:r>
                  <a:rPr lang="sl-SI" sz="2400" dirty="0"/>
                  <a:t>število enot</a:t>
                </a:r>
                <a:endParaRPr lang="en-SI" sz="2400" b="0" i="0" dirty="0"/>
              </a:p>
              <a:p>
                <a:pPr marL="0" indent="0">
                  <a:buNone/>
                </a:pPr>
                <a:endParaRPr lang="en-SI" dirty="0"/>
              </a:p>
              <a:p>
                <a:pPr marL="0" indent="0">
                  <a:buNone/>
                </a:pPr>
                <a:r>
                  <a:rPr lang="sl-SI" dirty="0"/>
                  <a:t>Eksperimentalna vrednost statistike</a:t>
                </a:r>
                <a:r>
                  <a:rPr lang="en-SI" dirty="0"/>
                  <a:t>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SI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SI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𝜒</m:t>
                          </m:r>
                        </m:e>
                        <m:sup>
                          <m:r>
                            <a:rPr lang="en-SI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SI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SI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SI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SI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SI" i="1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SI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SI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SI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SI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p>
                            <m:e>
                              <m:f>
                                <m:fPr>
                                  <m:ctrlPr>
                                    <a:rPr lang="en-SI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SI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SI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SI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SI" i="1"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  <m:sub>
                                          <m:r>
                                            <a:rPr lang="en-SI" i="1">
                                              <a:latin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  <m:r>
                                        <a:rPr lang="en-SI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Sup>
                                        <m:sSubSupPr>
                                          <m:ctrlPr>
                                            <a:rPr lang="en-SI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SI" i="1"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  <m:sub>
                                          <m:r>
                                            <a:rPr lang="en-SI" i="1">
                                              <a:latin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  <m:sup>
                                          <m:r>
                                            <a:rPr lang="en-SI" i="1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bSup>
                                      <m:r>
                                        <a:rPr lang="en-SI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  <m:sup>
                                      <m:r>
                                        <a:rPr lang="en-SI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sSubSup>
                                    <m:sSubSupPr>
                                      <m:ctrlPr>
                                        <a:rPr lang="en-SI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SI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SI" i="1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  <m:sup>
                                      <m:r>
                                        <a:rPr lang="en-SI" i="1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bSup>
                                </m:den>
                              </m:f>
                            </m:e>
                          </m:nary>
                        </m:e>
                      </m:nary>
                    </m:oMath>
                  </m:oMathPara>
                </a14:m>
                <a:endParaRPr lang="en-SI" dirty="0"/>
              </a:p>
              <a:p>
                <a:endParaRPr lang="en-SI" dirty="0"/>
              </a:p>
            </p:txBody>
          </p:sp>
        </mc:Choice>
        <mc:Fallback xmlns="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F18CCCFC-07ED-27AB-9AB8-E7D4A046A97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2"/>
                <a:stretch>
                  <a:fillRect l="-2118" t="-2801" r="-471"/>
                </a:stretch>
              </a:blipFill>
            </p:spPr>
            <p:txBody>
              <a:bodyPr/>
              <a:lstStyle/>
              <a:p>
                <a:r>
                  <a:rPr lang="en-SI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1D4504-CC61-4254-A403-EC64B0D65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83814-1097-40E1-8B57-00353149029C}" type="slidenum">
              <a:rPr lang="en-SI" smtClean="0"/>
              <a:t>16</a:t>
            </a:fld>
            <a:endParaRPr lang="en-SI"/>
          </a:p>
        </p:txBody>
      </p:sp>
    </p:spTree>
    <p:extLst>
      <p:ext uri="{BB962C8B-B14F-4D97-AF65-F5344CB8AC3E}">
        <p14:creationId xmlns:p14="http://schemas.microsoft.com/office/powerpoint/2010/main" val="14644286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18F63-2F44-4B0C-93CE-B1F365350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b="1" noProof="0" dirty="0">
                <a:solidFill>
                  <a:srgbClr val="005892"/>
                </a:solidFill>
                <a:latin typeface="Hero New Light"/>
                <a:cs typeface="Arial" panose="020B0604020202020204" pitchFamily="34" charset="0"/>
              </a:rPr>
              <a:t>Hi-kvadrat porazdelitev</a:t>
            </a:r>
            <a:endParaRPr lang="sl-SI" noProof="0" dirty="0">
              <a:solidFill>
                <a:schemeClr val="accent6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11FBCB69-FD7E-2C89-F8F1-D06887D7281E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 fontScale="92500"/>
              </a:bodyPr>
              <a:lstStyle/>
              <a:p>
                <a:r>
                  <a:rPr lang="sl-SI" dirty="0"/>
                  <a:t>Definirana samo za pozitivne vrednosti in asimetrična v desno (tem višja je prostostna stopnja, tem manjša je asimetričnost</a:t>
                </a:r>
                <a:r>
                  <a:rPr lang="en-SI" dirty="0"/>
                  <a:t>)</a:t>
                </a:r>
              </a:p>
              <a:p>
                <a:r>
                  <a:rPr lang="sl-SI" dirty="0"/>
                  <a:t>Prostostne stopnje:</a:t>
                </a:r>
                <a:br>
                  <a:rPr lang="en-SI" dirty="0"/>
                </a:br>
                <a:r>
                  <a:rPr lang="en-SI" dirty="0"/>
                  <a:t> </a:t>
                </a:r>
                <a14:m>
                  <m:oMath xmlns:m="http://schemas.openxmlformats.org/officeDocument/2006/math">
                    <m:r>
                      <a:rPr lang="en-SI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en-SI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=(</m:t>
                    </m:r>
                    <m:r>
                      <a:rPr lang="en-SI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SI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−1)(</m:t>
                    </m:r>
                    <m:r>
                      <a:rPr lang="en-SI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r>
                      <a:rPr lang="en-SI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−1)</m:t>
                    </m:r>
                  </m:oMath>
                </a14:m>
                <a:endParaRPr lang="en-SI" dirty="0"/>
              </a:p>
              <a:p>
                <a:pPr lvl="1"/>
                <a:r>
                  <a:rPr lang="en-SI" dirty="0"/>
                  <a:t>r – </a:t>
                </a:r>
                <a:r>
                  <a:rPr lang="sl-SI" dirty="0"/>
                  <a:t>število vrstic</a:t>
                </a:r>
                <a:endParaRPr lang="en-SI" dirty="0"/>
              </a:p>
              <a:p>
                <a:pPr lvl="1"/>
                <a:r>
                  <a:rPr lang="en-SI" dirty="0"/>
                  <a:t>c – </a:t>
                </a:r>
                <a:r>
                  <a:rPr lang="sl-SI" dirty="0"/>
                  <a:t>število stolpcev</a:t>
                </a:r>
                <a:endParaRPr lang="en-SI" dirty="0"/>
              </a:p>
              <a:p>
                <a:r>
                  <a:rPr lang="sl-SI" dirty="0"/>
                  <a:t>Vrednosti so na intervalu</a:t>
                </a:r>
                <a:r>
                  <a:rPr lang="en-SI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SI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SI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SI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0, </m:t>
                            </m:r>
                            <m:r>
                              <a:rPr lang="en-SI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𝜒</m:t>
                            </m:r>
                          </m:e>
                          <m:sub>
                            <m:r>
                              <a:rPr lang="en-SI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𝑚𝑎𝑥</m:t>
                            </m:r>
                          </m:sub>
                          <m:sup>
                            <m:r>
                              <a:rPr lang="en-SI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d>
                  </m:oMath>
                </a14:m>
                <a:endParaRPr lang="en-SI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SI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SI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𝜒</m:t>
                          </m:r>
                        </m:e>
                        <m:sub>
                          <m:r>
                            <a:rPr lang="en-SI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𝑚𝑎𝑥</m:t>
                          </m:r>
                        </m:sub>
                        <m:sup>
                          <m:r>
                            <a:rPr lang="en-SI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SI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SI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d>
                        <m:dPr>
                          <m:ctrlPr>
                            <a:rPr lang="en-SI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SI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  <m:r>
                            <a:rPr lang="en-SI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en-SI" i="1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SI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SI">
                          <a:latin typeface="Cambria Math" panose="02040503050406030204" pitchFamily="18" charset="0"/>
                        </a:rPr>
                        <m:t>min</m:t>
                      </m:r>
                      <m:r>
                        <a:rPr lang="en-SI" i="1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SI" i="1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SI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SI" i="1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SI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SI" dirty="0"/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11FBCB69-FD7E-2C89-F8F1-D06887D7281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1882" t="-2101" b="-700"/>
                </a:stretch>
              </a:blipFill>
            </p:spPr>
            <p:txBody>
              <a:bodyPr/>
              <a:lstStyle/>
              <a:p>
                <a:r>
                  <a:rPr lang="en-SI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1D4504-CC61-4254-A403-EC64B0D65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83814-1097-40E1-8B57-00353149029C}" type="slidenum">
              <a:rPr lang="en-SI" smtClean="0"/>
              <a:t>17</a:t>
            </a:fld>
            <a:endParaRPr lang="en-SI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5CA8F4-5E6F-9E98-BA0F-9581C2E7EB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0039" y="4354748"/>
            <a:ext cx="4653761" cy="1822215"/>
          </a:xfrm>
          <a:prstGeom prst="rect">
            <a:avLst/>
          </a:prstGeom>
        </p:spPr>
      </p:pic>
      <p:pic>
        <p:nvPicPr>
          <p:cNvPr id="7" name="Picture 12" descr="Image result for chi distribution">
            <a:extLst>
              <a:ext uri="{FF2B5EF4-FFF2-40B4-BE49-F238E27FC236}">
                <a16:creationId xmlns:a16="http://schemas.microsoft.com/office/drawing/2014/main" id="{FF098980-B5DA-AEF6-9B35-739570C2F8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8894" y="843199"/>
            <a:ext cx="4396049" cy="342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36071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18F63-2F44-4B0C-93CE-B1F365350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l-SI" sz="4000" b="1" noProof="0" dirty="0">
                <a:solidFill>
                  <a:srgbClr val="005892"/>
                </a:solidFill>
                <a:latin typeface="Hero New Light"/>
                <a:cs typeface="Arial" panose="020B0604020202020204" pitchFamily="34" charset="0"/>
              </a:rPr>
              <a:t>Hi-kvadrat: primer</a:t>
            </a:r>
            <a:endParaRPr lang="sl-SI" sz="4000" noProof="0" dirty="0">
              <a:solidFill>
                <a:schemeClr val="accent6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1D4504-CC61-4254-A403-EC64B0D65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83814-1097-40E1-8B57-00353149029C}" type="slidenum">
              <a:rPr lang="en-SI" smtClean="0"/>
              <a:t>18</a:t>
            </a:fld>
            <a:endParaRPr lang="en-SI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3AF795-1BEE-D3E0-0AFC-6EDD19AFBAC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sl-SI" dirty="0"/>
              <a:t>Podatki: </a:t>
            </a:r>
            <a:r>
              <a:rPr lang="sl-SI" dirty="0" err="1"/>
              <a:t>ChiSquare.sav</a:t>
            </a:r>
            <a:endParaRPr lang="sl-SI" dirty="0"/>
          </a:p>
          <a:p>
            <a:pPr marL="0" indent="0">
              <a:buNone/>
            </a:pPr>
            <a:endParaRPr lang="sl-SI" dirty="0"/>
          </a:p>
          <a:p>
            <a:pPr marL="0" indent="0">
              <a:buNone/>
            </a:pPr>
            <a:r>
              <a:rPr lang="sl-SI" dirty="0"/>
              <a:t>Ali obstajajo razlike med spoloma pri namestitvi študentov?</a:t>
            </a:r>
          </a:p>
          <a:p>
            <a:pPr marL="0" indent="0">
              <a:buNone/>
            </a:pPr>
            <a:endParaRPr lang="sl-SI" dirty="0"/>
          </a:p>
          <a:p>
            <a:pPr marL="0" indent="0">
              <a:buNone/>
            </a:pPr>
            <a:r>
              <a:rPr lang="sl-SI" dirty="0"/>
              <a:t>Ugotoviti moramo, ali obstajajo razlike med empiričnimi in teoretičnimi </a:t>
            </a:r>
            <a:r>
              <a:rPr lang="sl-SI" dirty="0" err="1"/>
              <a:t>frekvancami</a:t>
            </a:r>
            <a:r>
              <a:rPr lang="sl-SI" dirty="0"/>
              <a:t>. Če so razlike dovolj velike, potem lahko rečemo, da obstaja povezava med spremenljivkama spol in namestitev.</a:t>
            </a:r>
            <a:br>
              <a:rPr lang="sl-SI" dirty="0"/>
            </a:br>
            <a:endParaRPr lang="en-SI" dirty="0"/>
          </a:p>
        </p:txBody>
      </p:sp>
      <p:graphicFrame>
        <p:nvGraphicFramePr>
          <p:cNvPr id="9" name="Content Placeholder 9">
            <a:extLst>
              <a:ext uri="{FF2B5EF4-FFF2-40B4-BE49-F238E27FC236}">
                <a16:creationId xmlns:a16="http://schemas.microsoft.com/office/drawing/2014/main" id="{7F9524E2-59B4-C12F-7C48-14A3C8BD6CC4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4217530024"/>
              </p:ext>
            </p:extLst>
          </p:nvPr>
        </p:nvGraphicFramePr>
        <p:xfrm>
          <a:off x="6172200" y="1825625"/>
          <a:ext cx="5181600" cy="175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6320">
                  <a:extLst>
                    <a:ext uri="{9D8B030D-6E8A-4147-A177-3AD203B41FA5}">
                      <a16:colId xmlns:a16="http://schemas.microsoft.com/office/drawing/2014/main" val="520367412"/>
                    </a:ext>
                  </a:extLst>
                </a:gridCol>
                <a:gridCol w="1036320">
                  <a:extLst>
                    <a:ext uri="{9D8B030D-6E8A-4147-A177-3AD203B41FA5}">
                      <a16:colId xmlns:a16="http://schemas.microsoft.com/office/drawing/2014/main" val="1430894428"/>
                    </a:ext>
                  </a:extLst>
                </a:gridCol>
                <a:gridCol w="1036320">
                  <a:extLst>
                    <a:ext uri="{9D8B030D-6E8A-4147-A177-3AD203B41FA5}">
                      <a16:colId xmlns:a16="http://schemas.microsoft.com/office/drawing/2014/main" val="219440880"/>
                    </a:ext>
                  </a:extLst>
                </a:gridCol>
                <a:gridCol w="1036320">
                  <a:extLst>
                    <a:ext uri="{9D8B030D-6E8A-4147-A177-3AD203B41FA5}">
                      <a16:colId xmlns:a16="http://schemas.microsoft.com/office/drawing/2014/main" val="4171745925"/>
                    </a:ext>
                  </a:extLst>
                </a:gridCol>
                <a:gridCol w="1036320">
                  <a:extLst>
                    <a:ext uri="{9D8B030D-6E8A-4147-A177-3AD203B41FA5}">
                      <a16:colId xmlns:a16="http://schemas.microsoft.com/office/drawing/2014/main" val="11109317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sl-SI" dirty="0"/>
                        <a:t>Empiric. freq.</a:t>
                      </a:r>
                      <a:endParaRPr lang="en-SI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l-SI" dirty="0"/>
                        <a:t>With parents</a:t>
                      </a:r>
                      <a:endParaRPr lang="en-SI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l-SI" dirty="0"/>
                        <a:t>Student home</a:t>
                      </a:r>
                      <a:endParaRPr lang="en-SI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l-SI" dirty="0"/>
                        <a:t>Private accom.</a:t>
                      </a:r>
                      <a:endParaRPr lang="en-SI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l-SI" dirty="0"/>
                        <a:t>Total</a:t>
                      </a:r>
                      <a:endParaRPr lang="en-SI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7591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sl-SI" dirty="0"/>
                        <a:t>Men</a:t>
                      </a:r>
                      <a:endParaRPr lang="en-SI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l-SI" dirty="0"/>
                        <a:t>16</a:t>
                      </a:r>
                      <a:endParaRPr lang="en-SI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l-SI" dirty="0"/>
                        <a:t>40</a:t>
                      </a:r>
                      <a:endParaRPr lang="en-SI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l-SI" dirty="0"/>
                        <a:t>24</a:t>
                      </a:r>
                      <a:endParaRPr lang="en-SI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l-SI" dirty="0"/>
                        <a:t>80</a:t>
                      </a:r>
                      <a:endParaRPr lang="en-SI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21043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sl-SI" dirty="0"/>
                        <a:t>Women</a:t>
                      </a:r>
                      <a:endParaRPr lang="en-SI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l-SI" dirty="0"/>
                        <a:t>48</a:t>
                      </a:r>
                      <a:endParaRPr lang="en-SI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l-SI" dirty="0"/>
                        <a:t>36</a:t>
                      </a:r>
                      <a:endParaRPr lang="en-SI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l-SI" dirty="0"/>
                        <a:t>36</a:t>
                      </a:r>
                      <a:endParaRPr lang="en-SI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l-SI" dirty="0"/>
                        <a:t>120</a:t>
                      </a:r>
                      <a:endParaRPr lang="en-SI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38401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sl-SI" dirty="0"/>
                        <a:t>Total</a:t>
                      </a:r>
                      <a:endParaRPr lang="en-SI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l-SI" dirty="0"/>
                        <a:t>64</a:t>
                      </a:r>
                      <a:endParaRPr lang="en-SI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l-SI" dirty="0"/>
                        <a:t>76</a:t>
                      </a:r>
                      <a:endParaRPr lang="en-SI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l-SI" dirty="0"/>
                        <a:t>60</a:t>
                      </a:r>
                      <a:endParaRPr lang="en-SI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l-SI" dirty="0"/>
                        <a:t>200</a:t>
                      </a:r>
                      <a:endParaRPr lang="en-SI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5273749"/>
                  </a:ext>
                </a:extLst>
              </a:tr>
            </a:tbl>
          </a:graphicData>
        </a:graphic>
      </p:graphicFrame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76A135DF-FCA1-F833-31EC-26C9B126E20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06786559"/>
              </p:ext>
            </p:extLst>
          </p:nvPr>
        </p:nvGraphicFramePr>
        <p:xfrm>
          <a:off x="6172200" y="4020135"/>
          <a:ext cx="5181600" cy="175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6320">
                  <a:extLst>
                    <a:ext uri="{9D8B030D-6E8A-4147-A177-3AD203B41FA5}">
                      <a16:colId xmlns:a16="http://schemas.microsoft.com/office/drawing/2014/main" val="520367412"/>
                    </a:ext>
                  </a:extLst>
                </a:gridCol>
                <a:gridCol w="1036320">
                  <a:extLst>
                    <a:ext uri="{9D8B030D-6E8A-4147-A177-3AD203B41FA5}">
                      <a16:colId xmlns:a16="http://schemas.microsoft.com/office/drawing/2014/main" val="1430894428"/>
                    </a:ext>
                  </a:extLst>
                </a:gridCol>
                <a:gridCol w="1036320">
                  <a:extLst>
                    <a:ext uri="{9D8B030D-6E8A-4147-A177-3AD203B41FA5}">
                      <a16:colId xmlns:a16="http://schemas.microsoft.com/office/drawing/2014/main" val="219440880"/>
                    </a:ext>
                  </a:extLst>
                </a:gridCol>
                <a:gridCol w="1036320">
                  <a:extLst>
                    <a:ext uri="{9D8B030D-6E8A-4147-A177-3AD203B41FA5}">
                      <a16:colId xmlns:a16="http://schemas.microsoft.com/office/drawing/2014/main" val="4171745925"/>
                    </a:ext>
                  </a:extLst>
                </a:gridCol>
                <a:gridCol w="1036320">
                  <a:extLst>
                    <a:ext uri="{9D8B030D-6E8A-4147-A177-3AD203B41FA5}">
                      <a16:colId xmlns:a16="http://schemas.microsoft.com/office/drawing/2014/main" val="11109317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sl-SI" dirty="0"/>
                        <a:t>Theor. freq.</a:t>
                      </a:r>
                      <a:endParaRPr lang="en-SI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l-SI" dirty="0"/>
                        <a:t>With parents</a:t>
                      </a:r>
                      <a:endParaRPr lang="en-SI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l-SI" dirty="0"/>
                        <a:t>Student home</a:t>
                      </a:r>
                      <a:endParaRPr lang="en-SI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l-SI" dirty="0"/>
                        <a:t>Private accom.</a:t>
                      </a:r>
                      <a:endParaRPr lang="en-SI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l-SI" dirty="0"/>
                        <a:t>Total</a:t>
                      </a:r>
                      <a:endParaRPr lang="en-SI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7591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sl-SI" dirty="0"/>
                        <a:t>Men</a:t>
                      </a:r>
                      <a:endParaRPr lang="en-SI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l-SI" dirty="0"/>
                        <a:t>25.6</a:t>
                      </a:r>
                      <a:endParaRPr lang="en-SI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l-SI" dirty="0"/>
                        <a:t>30.4</a:t>
                      </a:r>
                      <a:endParaRPr lang="en-SI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l-SI" dirty="0"/>
                        <a:t>24</a:t>
                      </a:r>
                      <a:endParaRPr lang="en-SI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l-SI" dirty="0"/>
                        <a:t>80</a:t>
                      </a:r>
                      <a:endParaRPr lang="en-SI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21043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sl-SI" dirty="0"/>
                        <a:t>Women</a:t>
                      </a:r>
                      <a:endParaRPr lang="en-SI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l-SI" dirty="0"/>
                        <a:t>38.4</a:t>
                      </a:r>
                      <a:endParaRPr lang="en-SI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l-SI" dirty="0"/>
                        <a:t>45.6</a:t>
                      </a:r>
                      <a:endParaRPr lang="en-SI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l-SI" dirty="0"/>
                        <a:t>36</a:t>
                      </a:r>
                      <a:endParaRPr lang="en-SI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l-SI" dirty="0"/>
                        <a:t>120</a:t>
                      </a:r>
                      <a:endParaRPr lang="en-SI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38401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sl-SI" dirty="0"/>
                        <a:t>Total</a:t>
                      </a:r>
                      <a:endParaRPr lang="en-SI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l-SI" dirty="0"/>
                        <a:t>64</a:t>
                      </a:r>
                      <a:endParaRPr lang="en-SI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l-SI" dirty="0"/>
                        <a:t>76</a:t>
                      </a:r>
                      <a:endParaRPr lang="en-SI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l-SI" dirty="0"/>
                        <a:t>60</a:t>
                      </a:r>
                      <a:endParaRPr lang="en-SI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l-SI" dirty="0"/>
                        <a:t>200</a:t>
                      </a:r>
                      <a:endParaRPr lang="en-SI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52737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138854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18F63-2F44-4B0C-93CE-B1F365350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l-SI" sz="4000" b="1" noProof="0" dirty="0">
                <a:solidFill>
                  <a:srgbClr val="005892"/>
                </a:solidFill>
                <a:latin typeface="Hero New Light"/>
                <a:cs typeface="Arial" panose="020B0604020202020204" pitchFamily="34" charset="0"/>
              </a:rPr>
              <a:t>Hi-kvadrat: izračun</a:t>
            </a:r>
            <a:endParaRPr lang="sl-SI" sz="4000" noProof="0" dirty="0">
              <a:solidFill>
                <a:schemeClr val="accent6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11FBCB69-FD7E-2C89-F8F1-D06887D7281E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199" y="1825625"/>
                <a:ext cx="10515599" cy="4351338"/>
              </a:xfrm>
            </p:spPr>
            <p:txBody>
              <a:bodyPr>
                <a:normAutofit/>
              </a:bodyPr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sl-SI" dirty="0"/>
                  <a:t>Postavimo ničelno in alternativno hipotezo:</a:t>
                </a:r>
              </a:p>
              <a:p>
                <a:pPr marL="0" indent="0">
                  <a:buNone/>
                </a:pPr>
                <a:r>
                  <a:rPr lang="sl-SI" dirty="0"/>
                  <a:t>H</a:t>
                </a:r>
                <a:r>
                  <a:rPr lang="sl-SI" baseline="-25000" dirty="0"/>
                  <a:t>0</a:t>
                </a:r>
                <a:r>
                  <a:rPr lang="sl-SI" dirty="0"/>
                  <a:t>: Ni povezave med spolom in namestitvijo.</a:t>
                </a:r>
                <a:br>
                  <a:rPr lang="sl-SI" dirty="0"/>
                </a:br>
                <a:r>
                  <a:rPr lang="sl-SI" dirty="0"/>
                  <a:t>H</a:t>
                </a:r>
                <a:r>
                  <a:rPr lang="sl-SI" baseline="-25000" dirty="0"/>
                  <a:t>1</a:t>
                </a:r>
                <a:r>
                  <a:rPr lang="sl-SI" dirty="0"/>
                  <a:t>: Spol in nastanitev sta povezana.</a:t>
                </a:r>
              </a:p>
              <a:p>
                <a:pPr marL="514350" indent="-514350">
                  <a:buFont typeface="+mj-lt"/>
                  <a:buAutoNum type="arabicPeriod" startAt="2"/>
                </a:pPr>
                <a:r>
                  <a:rPr lang="sl-SI" dirty="0"/>
                  <a:t>Izračunamo teoretične frekvence</a:t>
                </a:r>
                <a:endParaRPr lang="en-SI" dirty="0"/>
              </a:p>
              <a:p>
                <a:pPr marL="514350" indent="-514350">
                  <a:buFont typeface="+mj-lt"/>
                  <a:buAutoNum type="arabicPeriod" startAt="2"/>
                </a:pPr>
                <a:r>
                  <a:rPr lang="en-SI" dirty="0"/>
                  <a:t>E</a:t>
                </a:r>
                <a:r>
                  <a:rPr lang="sl-SI" dirty="0" err="1"/>
                  <a:t>ksperimentalna</a:t>
                </a:r>
                <a:r>
                  <a:rPr lang="sl-SI" dirty="0"/>
                  <a:t> vrednosti hi-kvadrat:</a:t>
                </a:r>
                <a:br>
                  <a:rPr lang="en-SI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sSup>
                      <m:sSupPr>
                        <m:ctrlPr>
                          <a:rPr lang="en-SI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SI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en-SI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SI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SI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SI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SI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SI" i="1">
                            <a:latin typeface="Cambria Math" panose="02040503050406030204" pitchFamily="18" charset="0"/>
                          </a:rPr>
                          <m:t>𝑟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en-SI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SI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SI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SI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p>
                          <m:e>
                            <m:f>
                              <m:fPr>
                                <m:ctrlPr>
                                  <a:rPr lang="en-SI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SI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SI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SI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SI" i="1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SI" i="1">
                                            <a:latin typeface="Cambria Math" panose="02040503050406030204" pitchFamily="18" charset="0"/>
                                          </a:rPr>
                                          <m:t>𝑖𝑗</m:t>
                                        </m:r>
                                      </m:sub>
                                    </m:sSub>
                                    <m:r>
                                      <a:rPr lang="en-SI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Sup>
                                      <m:sSubSupPr>
                                        <m:ctrlPr>
                                          <a:rPr lang="en-SI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SI" i="1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SI" i="1">
                                            <a:latin typeface="Cambria Math" panose="02040503050406030204" pitchFamily="18" charset="0"/>
                                          </a:rPr>
                                          <m:t>𝑖𝑗</m:t>
                                        </m:r>
                                      </m:sub>
                                      <m:sup>
                                        <m:r>
                                          <a:rPr lang="en-SI" i="1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bSup>
                                    <m:r>
                                      <a:rPr lang="en-SI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  <m:sup>
                                    <m:r>
                                      <a:rPr lang="en-SI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sSubSup>
                                  <m:sSubSupPr>
                                    <m:ctrlPr>
                                      <a:rPr lang="en-SI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SI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SI" i="1">
                                        <a:latin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  <m:sup>
                                    <m:r>
                                      <a:rPr lang="en-SI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den>
                            </m:f>
                          </m:e>
                        </m:nary>
                      </m:e>
                    </m:nary>
                  </m:oMath>
                </a14:m>
                <a:r>
                  <a:rPr lang="en-SI" dirty="0"/>
                  <a:t>=11.05</a:t>
                </a:r>
                <a:endParaRPr lang="en-SI" b="0" i="1" dirty="0">
                  <a:latin typeface="Cambria Math" panose="02040503050406030204" pitchFamily="18" charset="0"/>
                </a:endParaRPr>
              </a:p>
              <a:p>
                <a:pPr marL="514350" indent="-514350">
                  <a:buFont typeface="+mj-lt"/>
                  <a:buAutoNum type="arabicPeriod" startAt="2"/>
                </a:pPr>
                <a:r>
                  <a:rPr lang="sl-SI" b="0" dirty="0"/>
                  <a:t>Prostostne stopnje</a:t>
                </a:r>
                <a:r>
                  <a:rPr lang="en-SI" b="0" dirty="0"/>
                  <a:t>:</a:t>
                </a:r>
                <a:r>
                  <a:rPr lang="sl-SI" b="0" dirty="0"/>
                  <a:t> </a:t>
                </a:r>
                <a14:m>
                  <m:oMath xmlns:m="http://schemas.openxmlformats.org/officeDocument/2006/math">
                    <m:r>
                      <a:rPr lang="en-SI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SI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SI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SI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SI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d>
                      <m:dPr>
                        <m:ctrlPr>
                          <a:rPr lang="en-SI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SI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SI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SI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endParaRPr lang="en-SI" b="0" i="1" dirty="0">
                  <a:latin typeface="Cambria Math" panose="02040503050406030204" pitchFamily="18" charset="0"/>
                </a:endParaRPr>
              </a:p>
              <a:p>
                <a:pPr marL="514350" indent="-514350">
                  <a:buFont typeface="+mj-lt"/>
                  <a:buAutoNum type="arabicPeriod" startAt="2"/>
                </a:pPr>
                <a:r>
                  <a:rPr lang="sl-SI" dirty="0">
                    <a:ea typeface="Cambria Math" panose="02040503050406030204" pitchFamily="18" charset="0"/>
                  </a:rPr>
                  <a:t>V </a:t>
                </a:r>
                <a:r>
                  <a:rPr lang="sl-SI" dirty="0">
                    <a:solidFill>
                      <a:schemeClr val="accent6"/>
                    </a:solidFill>
                    <a:ea typeface="Cambria Math" panose="02040503050406030204" pitchFamily="18" charset="0"/>
                    <a:hlinkClick r:id="rId2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tabeli poiščemo kritično vrednost</a:t>
                </a:r>
                <a:r>
                  <a:rPr lang="sl-SI" dirty="0">
                    <a:ea typeface="Cambria Math" panose="02040503050406030204" pitchFamily="18" charset="0"/>
                  </a:rPr>
                  <a:t> za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SI" i="1">
                        <a:latin typeface="Cambria Math" panose="02040503050406030204" pitchFamily="18" charset="0"/>
                      </a:rPr>
                      <m:t>α</m:t>
                    </m:r>
                    <m:r>
                      <a:rPr lang="en-SI" i="1">
                        <a:latin typeface="Cambria Math" panose="02040503050406030204" pitchFamily="18" charset="0"/>
                      </a:rPr>
                      <m:t>=5%</m:t>
                    </m:r>
                  </m:oMath>
                </a14:m>
                <a:r>
                  <a:rPr lang="en-SI" dirty="0">
                    <a:ea typeface="Cambria Math" panose="02040503050406030204" pitchFamily="18" charset="0"/>
                  </a:rPr>
                  <a:t>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SI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SI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𝜒</m:t>
                        </m:r>
                      </m:e>
                      <m:sub>
                        <m:r>
                          <a:rPr lang="en-SI" b="0" i="1" smtClean="0">
                            <a:latin typeface="Cambria Math" panose="02040503050406030204" pitchFamily="18" charset="0"/>
                          </a:rPr>
                          <m:t>0.95</m:t>
                        </m:r>
                      </m:sub>
                      <m:sup>
                        <m:r>
                          <a:rPr lang="en-SI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d>
                      <m:dPr>
                        <m:ctrlPr>
                          <a:rPr lang="en-SI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SI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SI" b="0" i="1" smtClean="0">
                        <a:latin typeface="Cambria Math" panose="02040503050406030204" pitchFamily="18" charset="0"/>
                      </a:rPr>
                      <m:t>=5.99</m:t>
                    </m:r>
                  </m:oMath>
                </a14:m>
                <a:endParaRPr lang="en-SI" dirty="0"/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11FBCB69-FD7E-2C89-F8F1-D06887D7281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199" y="1825625"/>
                <a:ext cx="10515599" cy="4351338"/>
              </a:xfrm>
              <a:blipFill>
                <a:blip r:embed="rId3"/>
                <a:stretch>
                  <a:fillRect l="-1159" t="-2381" b="-700"/>
                </a:stretch>
              </a:blipFill>
            </p:spPr>
            <p:txBody>
              <a:bodyPr/>
              <a:lstStyle/>
              <a:p>
                <a:r>
                  <a:rPr lang="en-SI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1D4504-CC61-4254-A403-EC64B0D65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83814-1097-40E1-8B57-00353149029C}" type="slidenum">
              <a:rPr lang="en-SI" smtClean="0"/>
              <a:t>19</a:t>
            </a:fld>
            <a:endParaRPr lang="en-SI"/>
          </a:p>
        </p:txBody>
      </p:sp>
      <p:pic>
        <p:nvPicPr>
          <p:cNvPr id="3" name="Picture 2" descr="plot demonstrating significance level">
            <a:extLst>
              <a:ext uri="{FF2B5EF4-FFF2-40B4-BE49-F238E27FC236}">
                <a16:creationId xmlns:a16="http://schemas.microsoft.com/office/drawing/2014/main" id="{724F3E72-8BAB-BA70-5D0F-B8A8D79975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4298" y="681037"/>
            <a:ext cx="361950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0086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18F63-2F44-4B0C-93CE-B1F365350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b="1" noProof="0" dirty="0">
                <a:solidFill>
                  <a:srgbClr val="005892"/>
                </a:solidFill>
                <a:latin typeface="Hero New Light"/>
                <a:cs typeface="Arial" panose="020B0604020202020204" pitchFamily="34" charset="0"/>
              </a:rPr>
              <a:t>Vsebina</a:t>
            </a:r>
            <a:endParaRPr lang="sl-SI" noProof="0" dirty="0">
              <a:solidFill>
                <a:schemeClr val="accent6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74E166-AAFB-4864-AE6D-8EFD138010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>
              <a:lnSpc>
                <a:spcPct val="100000"/>
              </a:lnSpc>
            </a:pPr>
            <a:r>
              <a:rPr lang="sl-SI" noProof="0" dirty="0">
                <a:latin typeface="Hero New Light"/>
              </a:rPr>
              <a:t>Primerjava povprečij različnih skupin:</a:t>
            </a:r>
          </a:p>
          <a:p>
            <a:pPr lvl="1">
              <a:lnSpc>
                <a:spcPct val="100000"/>
              </a:lnSpc>
            </a:pPr>
            <a:r>
              <a:rPr lang="sl-SI" dirty="0">
                <a:latin typeface="Hero New Light"/>
              </a:rPr>
              <a:t>T-test</a:t>
            </a:r>
          </a:p>
          <a:p>
            <a:pPr lvl="1">
              <a:lnSpc>
                <a:spcPct val="100000"/>
              </a:lnSpc>
            </a:pPr>
            <a:r>
              <a:rPr lang="sl-SI" dirty="0">
                <a:latin typeface="Hero New Light"/>
              </a:rPr>
              <a:t>ANOVA</a:t>
            </a:r>
          </a:p>
          <a:p>
            <a:pPr lvl="1">
              <a:lnSpc>
                <a:spcPct val="100000"/>
              </a:lnSpc>
            </a:pPr>
            <a:r>
              <a:rPr lang="sl-SI" noProof="0" dirty="0" err="1">
                <a:latin typeface="Hero New Light"/>
              </a:rPr>
              <a:t>Neparametrične</a:t>
            </a:r>
            <a:r>
              <a:rPr lang="sl-SI" noProof="0" dirty="0">
                <a:latin typeface="Hero New Light"/>
              </a:rPr>
              <a:t> alternative</a:t>
            </a:r>
          </a:p>
          <a:p>
            <a:pPr>
              <a:lnSpc>
                <a:spcPct val="100000"/>
              </a:lnSpc>
            </a:pPr>
            <a:r>
              <a:rPr lang="sl-SI" noProof="0" dirty="0">
                <a:latin typeface="Hero New Light"/>
              </a:rPr>
              <a:t>Merjenje povezave med spremenljivkami za različne merske nivoje</a:t>
            </a:r>
          </a:p>
          <a:p>
            <a:pPr lvl="1">
              <a:lnSpc>
                <a:spcPct val="100000"/>
              </a:lnSpc>
            </a:pPr>
            <a:r>
              <a:rPr lang="sl-SI" dirty="0">
                <a:latin typeface="Hero New Light"/>
              </a:rPr>
              <a:t>Nominalne spremenljivke (Hi-kvadrat test)</a:t>
            </a:r>
          </a:p>
          <a:p>
            <a:pPr lvl="1">
              <a:lnSpc>
                <a:spcPct val="100000"/>
              </a:lnSpc>
            </a:pPr>
            <a:r>
              <a:rPr lang="sl-SI" noProof="0" dirty="0" err="1">
                <a:latin typeface="Hero New Light"/>
              </a:rPr>
              <a:t>Ordinalne</a:t>
            </a:r>
            <a:r>
              <a:rPr lang="sl-SI" noProof="0" dirty="0">
                <a:latin typeface="Hero New Light"/>
              </a:rPr>
              <a:t> spremenljivke (</a:t>
            </a:r>
            <a:r>
              <a:rPr lang="sl-SI" noProof="0" dirty="0" err="1">
                <a:latin typeface="Hero New Light"/>
              </a:rPr>
              <a:t>Spearmanov</a:t>
            </a:r>
            <a:r>
              <a:rPr lang="sl-SI" noProof="0" dirty="0">
                <a:latin typeface="Hero New Light"/>
              </a:rPr>
              <a:t> koeficient korelacije rangov)</a:t>
            </a:r>
          </a:p>
          <a:p>
            <a:pPr lvl="1">
              <a:lnSpc>
                <a:spcPct val="100000"/>
              </a:lnSpc>
            </a:pPr>
            <a:r>
              <a:rPr lang="sl-SI" dirty="0">
                <a:latin typeface="Hero New Light"/>
              </a:rPr>
              <a:t>Intervalne in razmernostne spremenljivke (</a:t>
            </a:r>
            <a:r>
              <a:rPr lang="sl-SI" dirty="0" err="1">
                <a:latin typeface="Hero New Light"/>
              </a:rPr>
              <a:t>Kovarianca</a:t>
            </a:r>
            <a:r>
              <a:rPr lang="sl-SI" dirty="0">
                <a:latin typeface="Hero New Light"/>
              </a:rPr>
              <a:t> in </a:t>
            </a:r>
            <a:r>
              <a:rPr lang="sl-SI" dirty="0" err="1">
                <a:latin typeface="Hero New Light"/>
              </a:rPr>
              <a:t>Pearsonov</a:t>
            </a:r>
            <a:r>
              <a:rPr lang="sl-SI" dirty="0">
                <a:latin typeface="Hero New Light"/>
              </a:rPr>
              <a:t> korelacijskih koeficient)</a:t>
            </a:r>
          </a:p>
          <a:p>
            <a:pPr>
              <a:lnSpc>
                <a:spcPct val="100000"/>
              </a:lnSpc>
            </a:pPr>
            <a:r>
              <a:rPr lang="sl-SI" noProof="0" dirty="0">
                <a:latin typeface="Hero New Light"/>
              </a:rPr>
              <a:t>Regresija</a:t>
            </a:r>
          </a:p>
          <a:p>
            <a:pPr>
              <a:lnSpc>
                <a:spcPct val="100000"/>
              </a:lnSpc>
            </a:pPr>
            <a:endParaRPr lang="sl-SI" dirty="0">
              <a:latin typeface="Hero New Light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sl-SI" sz="2400" noProof="0" dirty="0">
                <a:latin typeface="Hero New Light"/>
              </a:rPr>
              <a:t>*Prosojnice delno temeljijo na učnih gradivih </a:t>
            </a:r>
            <a:r>
              <a:rPr lang="sl-SI" sz="2400" dirty="0">
                <a:latin typeface="Hero New Light"/>
                <a:hlinkClick r:id="rId2"/>
              </a:rPr>
              <a:t>BIVARIATNA ANALIZA (Ferligoj et </a:t>
            </a:r>
            <a:r>
              <a:rPr lang="sl-SI" sz="2400" dirty="0" err="1">
                <a:latin typeface="Hero New Light"/>
                <a:hlinkClick r:id="rId2"/>
              </a:rPr>
              <a:t>al</a:t>
            </a:r>
            <a:r>
              <a:rPr lang="sl-SI" sz="2400" dirty="0">
                <a:latin typeface="Hero New Light"/>
                <a:hlinkClick r:id="rId2"/>
              </a:rPr>
              <a:t>. 2020)</a:t>
            </a:r>
            <a:r>
              <a:rPr lang="sl-SI" sz="2400" dirty="0">
                <a:latin typeface="Hero New Light"/>
              </a:rPr>
              <a:t>.</a:t>
            </a:r>
            <a:endParaRPr lang="en-SI" sz="2400" dirty="0">
              <a:latin typeface="Hero New Light"/>
            </a:endParaRPr>
          </a:p>
          <a:p>
            <a:pPr>
              <a:lnSpc>
                <a:spcPct val="100000"/>
              </a:lnSpc>
            </a:pPr>
            <a:endParaRPr lang="sl-SI" noProof="0" dirty="0">
              <a:latin typeface="Hero New Light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1D4504-CC61-4254-A403-EC64B0D65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83814-1097-40E1-8B57-00353149029C}" type="slidenum">
              <a:rPr lang="en-SI" smtClean="0"/>
              <a:t>2</a:t>
            </a:fld>
            <a:endParaRPr lang="en-SI"/>
          </a:p>
        </p:txBody>
      </p:sp>
    </p:spTree>
    <p:extLst>
      <p:ext uri="{BB962C8B-B14F-4D97-AF65-F5344CB8AC3E}">
        <p14:creationId xmlns:p14="http://schemas.microsoft.com/office/powerpoint/2010/main" val="15286554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18F63-2F44-4B0C-93CE-B1F365350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l-SI" sz="4000" b="1" noProof="0" dirty="0">
                <a:solidFill>
                  <a:srgbClr val="005892"/>
                </a:solidFill>
                <a:latin typeface="Hero New Light"/>
                <a:cs typeface="Arial" panose="020B0604020202020204" pitchFamily="34" charset="0"/>
              </a:rPr>
              <a:t>Hi-kvadrat v SPSS</a:t>
            </a:r>
            <a:endParaRPr lang="sl-SI" sz="4000" noProof="0" dirty="0">
              <a:solidFill>
                <a:schemeClr val="accent6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1D4504-CC61-4254-A403-EC64B0D65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83814-1097-40E1-8B57-00353149029C}" type="slidenum">
              <a:rPr lang="en-SI" smtClean="0"/>
              <a:t>20</a:t>
            </a:fld>
            <a:endParaRPr lang="en-SI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449F2B9F-7316-9BC0-7ADA-9F5D4D759CD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752725" y="1587986"/>
            <a:ext cx="2372134" cy="1888535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EA5BE0B-B58F-76D9-596B-2102E99D35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893" y="3755114"/>
            <a:ext cx="1903137" cy="188853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F656910-1AF8-E6B0-223A-14BE32F7C3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2334" y="3755114"/>
            <a:ext cx="2142525" cy="188853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D409C2-BE98-6486-7D84-0906E9A9E3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1555942"/>
            <a:ext cx="1914525" cy="195262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278FAF7-B5FC-94AD-FDDD-BFEA802D9C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72342" y="661372"/>
            <a:ext cx="5133975" cy="555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5588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18F63-2F44-4B0C-93CE-B1F365350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b="1" noProof="0" dirty="0">
                <a:solidFill>
                  <a:srgbClr val="005892"/>
                </a:solidFill>
                <a:latin typeface="Hero New Light"/>
                <a:cs typeface="Arial" panose="020B0604020202020204" pitchFamily="34" charset="0"/>
              </a:rPr>
              <a:t>Moč povezave: </a:t>
            </a:r>
            <a:r>
              <a:rPr lang="sl-SI" b="1" noProof="0" dirty="0" err="1">
                <a:solidFill>
                  <a:srgbClr val="005892"/>
                </a:solidFill>
                <a:latin typeface="Hero New Light"/>
                <a:cs typeface="Arial" panose="020B0604020202020204" pitchFamily="34" charset="0"/>
              </a:rPr>
              <a:t>kontingenčni</a:t>
            </a:r>
            <a:r>
              <a:rPr lang="sl-SI" b="1" noProof="0" dirty="0">
                <a:solidFill>
                  <a:srgbClr val="005892"/>
                </a:solidFill>
                <a:latin typeface="Hero New Light"/>
                <a:cs typeface="Arial" panose="020B0604020202020204" pitchFamily="34" charset="0"/>
              </a:rPr>
              <a:t> koeficienti</a:t>
            </a:r>
            <a:endParaRPr lang="sl-SI" noProof="0" dirty="0">
              <a:solidFill>
                <a:schemeClr val="accent6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11FBCB69-FD7E-2C89-F8F1-D06887D7281E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199" y="1825625"/>
                <a:ext cx="10515599" cy="4351338"/>
              </a:xfrm>
            </p:spPr>
            <p:txBody>
              <a:bodyPr>
                <a:normAutofit/>
              </a:bodyPr>
              <a:lstStyle/>
              <a:p>
                <a:r>
                  <a:rPr lang="sl-SI" dirty="0"/>
                  <a:t>Ker vrednosti Hi-kvadrat niso primerljive, </a:t>
                </a:r>
                <a:endParaRPr lang="en-SI" dirty="0"/>
              </a:p>
              <a:p>
                <a:r>
                  <a:rPr lang="en-SI" dirty="0"/>
                  <a:t>To compare strengths of association we compute contignecy coefficients:</a:t>
                </a:r>
              </a:p>
              <a:p>
                <a:pPr lvl="1"/>
                <a:r>
                  <a:rPr lang="en-SI" dirty="0"/>
                  <a:t>Cramer Alpha: </a:t>
                </a:r>
                <a14:m>
                  <m:oMath xmlns:m="http://schemas.openxmlformats.org/officeDocument/2006/math">
                    <m:r>
                      <a:rPr lang="en-SI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SI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SI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SI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SI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SI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𝜒</m:t>
                                </m:r>
                              </m:e>
                              <m:sup>
                                <m:r>
                                  <a:rPr lang="en-SI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sSubSup>
                              <m:sSubSupPr>
                                <m:ctrlPr>
                                  <a:rPr lang="en-SI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SI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𝜒</m:t>
                                </m:r>
                              </m:e>
                              <m:sub>
                                <m:r>
                                  <a:rPr lang="en-SI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𝑚𝑎𝑥</m:t>
                                </m:r>
                              </m:sub>
                              <m:sup>
                                <m:r>
                                  <a:rPr lang="en-SI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den>
                        </m:f>
                      </m:e>
                    </m:rad>
                    <m:r>
                      <a:rPr lang="en-SI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SI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SI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SI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SI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𝜒</m:t>
                                </m:r>
                              </m:e>
                              <m:sup>
                                <m:r>
                                  <a:rPr lang="en-SI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SI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SI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SI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SI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−1)</m:t>
                            </m:r>
                          </m:den>
                        </m:f>
                      </m:e>
                    </m:rad>
                    <m:r>
                      <a:rPr lang="en-SI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SI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SI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SI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11.05</m:t>
                            </m:r>
                          </m:num>
                          <m:den>
                            <m:r>
                              <a:rPr lang="en-SI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200</m:t>
                            </m:r>
                          </m:den>
                        </m:f>
                      </m:e>
                    </m:rad>
                    <m:r>
                      <a:rPr lang="en-SI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=0.23</m:t>
                    </m:r>
                  </m:oMath>
                </a14:m>
                <a:endParaRPr lang="en-SI" u="sng" dirty="0"/>
              </a:p>
              <a:p>
                <a:pPr lvl="1"/>
                <a:r>
                  <a:rPr lang="en-SI" dirty="0"/>
                  <a:t>Pearson contignecy coefficient: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en-SI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  <m:r>
                      <a:rPr lang="en-SI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SI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SI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SI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SI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𝜒</m:t>
                                </m:r>
                              </m:e>
                              <m:sup>
                                <m:r>
                                  <a:rPr lang="en-SI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sSup>
                              <m:sSupPr>
                                <m:ctrlPr>
                                  <a:rPr lang="en-SI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SI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𝜒</m:t>
                                </m:r>
                              </m:e>
                              <m:sup>
                                <m:r>
                                  <a:rPr lang="en-SI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SI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SI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e>
                    </m:rad>
                  </m:oMath>
                </a14:m>
                <a:r>
                  <a:rPr lang="en-SI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and </a:t>
                </a:r>
                <a14:m>
                  <m:oMath xmlns:m="http://schemas.openxmlformats.org/officeDocument/2006/math">
                    <m:r>
                      <a:rPr lang="en-SI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SI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I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SI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  <m:r>
                      <a:rPr lang="en-SI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SI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SI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SI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SI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num>
                          <m:den>
                            <m:r>
                              <a:rPr lang="en-SI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den>
                        </m:f>
                      </m:e>
                    </m:rad>
                  </m:oMath>
                </a14:m>
                <a:r>
                  <a:rPr lang="en-SI" dirty="0">
                    <a:ea typeface="Cambria Math" panose="02040503050406030204" pitchFamily="18" charset="0"/>
                  </a:rPr>
                  <a:t>   </a:t>
                </a:r>
                <a:r>
                  <a:rPr lang="en-SI" dirty="0">
                    <a:ea typeface="Cambria Math" panose="02040503050406030204" pitchFamily="18" charset="0"/>
                    <a:sym typeface="Wingdings" panose="05000000000000000000" pitchFamily="2" charset="2"/>
                  </a:rPr>
                  <a:t>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SI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I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SI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𝑎𝑑𝑗</m:t>
                        </m:r>
                      </m:sub>
                    </m:sSub>
                    <m:r>
                      <a:rPr lang="en-SI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SI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SI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num>
                      <m:den>
                        <m:sSub>
                          <m:sSubPr>
                            <m:ctrlPr>
                              <a:rPr lang="en-SI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SI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SI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𝑚𝑎𝑥</m:t>
                            </m:r>
                          </m:sub>
                        </m:sSub>
                      </m:den>
                    </m:f>
                    <m:r>
                      <a:rPr lang="en-SI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SI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en-SI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en-SI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SI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SI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𝜒</m:t>
                                    </m:r>
                                  </m:e>
                                  <m:sup>
                                    <m:r>
                                      <a:rPr lang="en-SI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sSup>
                                  <m:sSupPr>
                                    <m:ctrlPr>
                                      <a:rPr lang="en-SI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SI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𝜒</m:t>
                                    </m:r>
                                  </m:e>
                                  <m:sup>
                                    <m:r>
                                      <a:rPr lang="en-SI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SI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SI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den>
                            </m:f>
                          </m:e>
                        </m:rad>
                      </m:num>
                      <m:den>
                        <m:rad>
                          <m:radPr>
                            <m:degHide m:val="on"/>
                            <m:ctrlPr>
                              <a:rPr lang="en-SI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en-SI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SI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h</m:t>
                                </m:r>
                                <m:r>
                                  <a:rPr lang="en-SI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−1</m:t>
                                </m:r>
                              </m:num>
                              <m:den>
                                <m:r>
                                  <a:rPr lang="en-SI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h</m:t>
                                </m:r>
                              </m:den>
                            </m:f>
                          </m:e>
                        </m:rad>
                      </m:den>
                    </m:f>
                    <m:r>
                      <a:rPr lang="en-SI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=0.32</m:t>
                    </m:r>
                  </m:oMath>
                </a14:m>
                <a:endParaRPr lang="en-SI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11FBCB69-FD7E-2C89-F8F1-D06887D7281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199" y="1825625"/>
                <a:ext cx="10515599" cy="4351338"/>
              </a:xfrm>
              <a:blipFill>
                <a:blip r:embed="rId2"/>
                <a:stretch>
                  <a:fillRect l="-986" t="-2241"/>
                </a:stretch>
              </a:blipFill>
            </p:spPr>
            <p:txBody>
              <a:bodyPr/>
              <a:lstStyle/>
              <a:p>
                <a:r>
                  <a:rPr lang="sl-SI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1D4504-CC61-4254-A403-EC64B0D65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83814-1097-40E1-8B57-00353149029C}" type="slidenum">
              <a:rPr lang="en-SI" smtClean="0"/>
              <a:t>21</a:t>
            </a:fld>
            <a:endParaRPr lang="en-SI"/>
          </a:p>
        </p:txBody>
      </p:sp>
    </p:spTree>
    <p:extLst>
      <p:ext uri="{BB962C8B-B14F-4D97-AF65-F5344CB8AC3E}">
        <p14:creationId xmlns:p14="http://schemas.microsoft.com/office/powerpoint/2010/main" val="35235608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18F63-2F44-4B0C-93CE-B1F365350635}"/>
              </a:ext>
            </a:extLst>
          </p:cNvPr>
          <p:cNvSpPr>
            <a:spLocks noGrp="1"/>
          </p:cNvSpPr>
          <p:nvPr>
            <p:ph type="title"/>
          </p:nvPr>
        </p:nvSpPr>
        <p:spPr/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sl-SI" b="1" noProof="0" dirty="0" err="1">
                <a:solidFill>
                  <a:srgbClr val="005892"/>
                </a:solidFill>
                <a:latin typeface="Hero New Light"/>
                <a:cs typeface="Arial" panose="020B0604020202020204" pitchFamily="34" charset="0"/>
              </a:rPr>
              <a:t>Spearmanov</a:t>
            </a:r>
            <a:r>
              <a:rPr lang="sl-SI" b="1" noProof="0" dirty="0">
                <a:solidFill>
                  <a:srgbClr val="005892"/>
                </a:solidFill>
                <a:latin typeface="Hero New Light"/>
                <a:cs typeface="Arial" panose="020B0604020202020204" pitchFamily="34" charset="0"/>
              </a:rPr>
              <a:t> koeficient korelacije rangov</a:t>
            </a:r>
            <a:endParaRPr lang="sl-SI" noProof="0" dirty="0">
              <a:solidFill>
                <a:schemeClr val="accent6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11FBCB69-FD7E-2C89-F8F1-D06887D7281E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199" y="1825625"/>
                <a:ext cx="10515599" cy="435133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sl-SI" dirty="0"/>
                  <a:t>Uporablja se za merjene povezanosti </a:t>
                </a:r>
                <a:r>
                  <a:rPr lang="sl-SI" dirty="0" err="1"/>
                  <a:t>ordinalnih</a:t>
                </a:r>
                <a:r>
                  <a:rPr lang="sl-SI" dirty="0"/>
                  <a:t> spremenljivk:</a:t>
                </a:r>
                <a:endParaRPr lang="en-SI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I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I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SI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SI" b="0" i="1" smtClean="0">
                          <a:latin typeface="Cambria Math" panose="02040503050406030204" pitchFamily="18" charset="0"/>
                        </a:rPr>
                        <m:t>=1−</m:t>
                      </m:r>
                      <m:f>
                        <m:fPr>
                          <m:ctrlPr>
                            <a:rPr lang="en-SI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SI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  <m:nary>
                            <m:naryPr>
                              <m:chr m:val="∑"/>
                              <m:ctrlPr>
                                <a:rPr lang="en-SI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SI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SI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SI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SI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SI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SI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SI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nary>
                        </m:num>
                        <m:den>
                          <m:r>
                            <a:rPr lang="en-SI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d>
                            <m:dPr>
                              <m:ctrlPr>
                                <a:rPr lang="en-SI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SI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SI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p>
                                  <m:r>
                                    <a:rPr lang="en-SI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SI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SI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SI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I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SI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SI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SI" dirty="0"/>
                  <a:t>- </a:t>
                </a:r>
                <a:r>
                  <a:rPr lang="sl-SI" dirty="0"/>
                  <a:t>razlika med rangoma za</a:t>
                </a:r>
                <a:r>
                  <a:rPr lang="en-SI" dirty="0"/>
                  <a:t> </a:t>
                </a:r>
                <a:r>
                  <a:rPr lang="en-SI" dirty="0" err="1"/>
                  <a:t>i</a:t>
                </a:r>
                <a:r>
                  <a:rPr lang="en-SI" dirty="0"/>
                  <a:t>-t</a:t>
                </a:r>
                <a:r>
                  <a:rPr lang="sl-SI" dirty="0"/>
                  <a:t>o</a:t>
                </a:r>
                <a:r>
                  <a:rPr lang="en-SI" dirty="0"/>
                  <a:t> </a:t>
                </a:r>
                <a:r>
                  <a:rPr lang="sl-SI" dirty="0"/>
                  <a:t>enoto</a:t>
                </a:r>
                <a:endParaRPr lang="en-SI" dirty="0"/>
              </a:p>
              <a:p>
                <a:r>
                  <a:rPr lang="en-SI" dirty="0"/>
                  <a:t>Spearman</a:t>
                </a:r>
                <a:r>
                  <a:rPr lang="sl-SI" dirty="0"/>
                  <a:t>ov koeficient korelacija rangov lahko zavzame vrednosti na intervalu </a:t>
                </a:r>
                <a:r>
                  <a:rPr lang="en-SI" dirty="0"/>
                  <a:t>[-1, 1] </a:t>
                </a:r>
                <a:r>
                  <a:rPr lang="sl-SI" dirty="0"/>
                  <a:t>in ima naslednjo interpretacijo</a:t>
                </a:r>
                <a:r>
                  <a:rPr lang="en-SI" dirty="0"/>
                  <a:t>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SI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I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SI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SI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SI" dirty="0"/>
                  <a:t> – </a:t>
                </a:r>
                <a:r>
                  <a:rPr lang="sl-SI" dirty="0"/>
                  <a:t>popolna pozitivna povezanost: če se rang poveča pri prvi spremenljivki, se poveča tudi pri drugi</a:t>
                </a:r>
                <a:endParaRPr lang="en-SI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SI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I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SI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SI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SI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SI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SI" dirty="0"/>
                  <a:t> – </a:t>
                </a:r>
                <a:r>
                  <a:rPr lang="sl-SI" dirty="0"/>
                  <a:t>popolnoma negativna povezanost: če se rang poveča pri prvi, se zmanjša pri drugi</a:t>
                </a:r>
                <a:endParaRPr lang="en-SI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SI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I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SI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SI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SI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SI" dirty="0"/>
                  <a:t> – </a:t>
                </a:r>
                <a:r>
                  <a:rPr lang="sl-SI" dirty="0"/>
                  <a:t>ni povezave med spremenljivkama</a:t>
                </a:r>
                <a:endParaRPr lang="en-SI" dirty="0"/>
              </a:p>
              <a:p>
                <a:pPr marL="0" indent="0">
                  <a:buNone/>
                </a:pPr>
                <a:endParaRPr lang="en-SI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11FBCB69-FD7E-2C89-F8F1-D06887D7281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199" y="1825625"/>
                <a:ext cx="10515599" cy="4351338"/>
              </a:xfrm>
              <a:blipFill>
                <a:blip r:embed="rId2"/>
                <a:stretch>
                  <a:fillRect l="-986" t="-3081"/>
                </a:stretch>
              </a:blipFill>
            </p:spPr>
            <p:txBody>
              <a:bodyPr/>
              <a:lstStyle/>
              <a:p>
                <a:r>
                  <a:rPr lang="en-SI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1D4504-CC61-4254-A403-EC64B0D65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83814-1097-40E1-8B57-00353149029C}" type="slidenum">
              <a:rPr lang="en-SI" smtClean="0"/>
              <a:t>22</a:t>
            </a:fld>
            <a:endParaRPr lang="en-SI"/>
          </a:p>
        </p:txBody>
      </p:sp>
    </p:spTree>
    <p:extLst>
      <p:ext uri="{BB962C8B-B14F-4D97-AF65-F5344CB8AC3E}">
        <p14:creationId xmlns:p14="http://schemas.microsoft.com/office/powerpoint/2010/main" val="26905001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18F63-2F44-4B0C-93CE-B1F365350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l-SI" sz="4000" b="1" noProof="0" dirty="0" err="1">
                <a:solidFill>
                  <a:srgbClr val="005892"/>
                </a:solidFill>
                <a:latin typeface="Hero New Light"/>
                <a:cs typeface="Arial" panose="020B0604020202020204" pitchFamily="34" charset="0"/>
              </a:rPr>
              <a:t>Spearmanov</a:t>
            </a:r>
            <a:r>
              <a:rPr lang="sl-SI" sz="4000" b="1" noProof="0" dirty="0">
                <a:solidFill>
                  <a:srgbClr val="005892"/>
                </a:solidFill>
                <a:latin typeface="Hero New Light"/>
                <a:cs typeface="Arial" panose="020B0604020202020204" pitchFamily="34" charset="0"/>
              </a:rPr>
              <a:t> koeficient </a:t>
            </a:r>
            <a:r>
              <a:rPr lang="sl-SI" sz="4000" b="1" noProof="0" dirty="0" err="1">
                <a:solidFill>
                  <a:srgbClr val="005892"/>
                </a:solidFill>
                <a:latin typeface="Hero New Light"/>
                <a:cs typeface="Arial" panose="020B0604020202020204" pitchFamily="34" charset="0"/>
              </a:rPr>
              <a:t>korealcije</a:t>
            </a:r>
            <a:r>
              <a:rPr lang="sl-SI" sz="4000" b="1" noProof="0" dirty="0">
                <a:solidFill>
                  <a:srgbClr val="005892"/>
                </a:solidFill>
                <a:latin typeface="Hero New Light"/>
                <a:cs typeface="Arial" panose="020B0604020202020204" pitchFamily="34" charset="0"/>
              </a:rPr>
              <a:t> rangov: primer</a:t>
            </a:r>
            <a:endParaRPr lang="sl-SI" sz="4000" noProof="0" dirty="0">
              <a:solidFill>
                <a:schemeClr val="accent6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1D4504-CC61-4254-A403-EC64B0D65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83814-1097-40E1-8B57-00353149029C}" type="slidenum">
              <a:rPr lang="en-SI" smtClean="0"/>
              <a:t>23</a:t>
            </a:fld>
            <a:endParaRPr lang="en-SI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393AF795-1BEE-D3E0-0AFC-6EDD19AFBAC4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4250635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sl-SI" dirty="0"/>
                  <a:t>Imamo šest poklicev, za katere ocenjujemo stopnjo odgovornosti in stopnjo truda, kjer 1 pomeni najnižji in 6 najvišji rang.</a:t>
                </a:r>
              </a:p>
              <a:p>
                <a:pPr marL="0" indent="0">
                  <a:buNone/>
                </a:pPr>
                <a:endParaRPr lang="sl-SI" dirty="0"/>
              </a:p>
              <a:p>
                <a:pPr marL="0" indent="0">
                  <a:buNone/>
                </a:pPr>
                <a:r>
                  <a:rPr lang="sl-SI" dirty="0"/>
                  <a:t>Hipoteza:</a:t>
                </a:r>
                <a:br>
                  <a:rPr lang="sl-SI" dirty="0"/>
                </a:br>
                <a:r>
                  <a:rPr lang="en-SI" sz="2800" dirty="0"/>
                  <a:t>H</a:t>
                </a:r>
                <a:r>
                  <a:rPr lang="en-SI" sz="2800" baseline="-25000" dirty="0"/>
                  <a:t>0</a:t>
                </a:r>
                <a:r>
                  <a:rPr lang="en-SI" sz="2800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SI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I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SI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SI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SI" sz="2800" b="0" dirty="0">
                    <a:ea typeface="Cambria Math" panose="02040503050406030204" pitchFamily="18" charset="0"/>
                  </a:rPr>
                  <a:t> (</a:t>
                </a:r>
                <a:r>
                  <a:rPr lang="sl-SI" sz="2800" b="0" dirty="0">
                    <a:ea typeface="Cambria Math" panose="02040503050406030204" pitchFamily="18" charset="0"/>
                  </a:rPr>
                  <a:t>ni korelacije</a:t>
                </a:r>
                <a:r>
                  <a:rPr lang="en-SI" sz="2800" b="0" dirty="0">
                    <a:ea typeface="Cambria Math" panose="02040503050406030204" pitchFamily="18" charset="0"/>
                  </a:rPr>
                  <a:t>)</a:t>
                </a:r>
                <a:br>
                  <a:rPr lang="en-SI" sz="2800" b="0" dirty="0">
                    <a:ea typeface="Cambria Math" panose="02040503050406030204" pitchFamily="18" charset="0"/>
                  </a:rPr>
                </a:br>
                <a:r>
                  <a:rPr lang="en-SI" sz="2800" dirty="0"/>
                  <a:t>H</a:t>
                </a:r>
                <a:r>
                  <a:rPr lang="en-SI" sz="2800" baseline="-25000" dirty="0"/>
                  <a:t>1</a:t>
                </a:r>
                <a:r>
                  <a:rPr lang="en-SI" sz="2800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SI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I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SI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SI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SI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SI" sz="2800" dirty="0">
                    <a:ea typeface="Cambria Math" panose="02040503050406030204" pitchFamily="18" charset="0"/>
                  </a:rPr>
                  <a:t> (</a:t>
                </a:r>
                <a:r>
                  <a:rPr lang="sl-SI" sz="2800" dirty="0">
                    <a:ea typeface="Cambria Math" panose="02040503050406030204" pitchFamily="18" charset="0"/>
                  </a:rPr>
                  <a:t>je korelacija</a:t>
                </a:r>
                <a:r>
                  <a:rPr lang="en-SI" sz="2800" dirty="0">
                    <a:ea typeface="Cambria Math" panose="02040503050406030204" pitchFamily="18" charset="0"/>
                  </a:rPr>
                  <a:t>)</a:t>
                </a:r>
              </a:p>
              <a:p>
                <a:pPr marL="0" indent="0">
                  <a:buNone/>
                </a:pPr>
                <a:endParaRPr lang="en-SI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393AF795-1BEE-D3E0-0AFC-6EDD19AFBAC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4250635" cy="4351338"/>
              </a:xfrm>
              <a:blipFill>
                <a:blip r:embed="rId2"/>
                <a:stretch>
                  <a:fillRect l="-3013" t="-2241" r="-4448"/>
                </a:stretch>
              </a:blipFill>
            </p:spPr>
            <p:txBody>
              <a:bodyPr/>
              <a:lstStyle/>
              <a:p>
                <a:r>
                  <a:rPr lang="en-SI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Content Placeholder 7">
                <a:extLst>
                  <a:ext uri="{FF2B5EF4-FFF2-40B4-BE49-F238E27FC236}">
                    <a16:creationId xmlns:a16="http://schemas.microsoft.com/office/drawing/2014/main" id="{B930AADA-A04C-45E6-93CE-FE2C18AFA839}"/>
                  </a:ext>
                </a:extLst>
              </p:cNvPr>
              <p:cNvGraphicFramePr>
                <a:graphicFrameLocks noGrp="1"/>
              </p:cNvGraphicFramePr>
              <p:nvPr>
                <p:ph sz="half" idx="2"/>
                <p:extLst>
                  <p:ext uri="{D42A27DB-BD31-4B8C-83A1-F6EECF244321}">
                    <p14:modId xmlns:p14="http://schemas.microsoft.com/office/powerpoint/2010/main" val="2548014038"/>
                  </p:ext>
                </p:extLst>
              </p:nvPr>
            </p:nvGraphicFramePr>
            <p:xfrm>
              <a:off x="5515972" y="1707391"/>
              <a:ext cx="5837828" cy="2971419"/>
            </p:xfrm>
            <a:graphic>
              <a:graphicData uri="http://schemas.openxmlformats.org/drawingml/2006/table">
                <a:tbl>
                  <a:tblPr firstRow="1" bandRow="1">
                    <a:tableStyleId>{B301B821-A1FF-4177-AEE7-76D212191A09}</a:tableStyleId>
                  </a:tblPr>
                  <a:tblGrid>
                    <a:gridCol w="1459457">
                      <a:extLst>
                        <a:ext uri="{9D8B030D-6E8A-4147-A177-3AD203B41FA5}">
                          <a16:colId xmlns:a16="http://schemas.microsoft.com/office/drawing/2014/main" val="2569602339"/>
                        </a:ext>
                      </a:extLst>
                    </a:gridCol>
                    <a:gridCol w="1459457">
                      <a:extLst>
                        <a:ext uri="{9D8B030D-6E8A-4147-A177-3AD203B41FA5}">
                          <a16:colId xmlns:a16="http://schemas.microsoft.com/office/drawing/2014/main" val="2953470041"/>
                        </a:ext>
                      </a:extLst>
                    </a:gridCol>
                    <a:gridCol w="1459457">
                      <a:extLst>
                        <a:ext uri="{9D8B030D-6E8A-4147-A177-3AD203B41FA5}">
                          <a16:colId xmlns:a16="http://schemas.microsoft.com/office/drawing/2014/main" val="2192978372"/>
                        </a:ext>
                      </a:extLst>
                    </a:gridCol>
                    <a:gridCol w="1459457">
                      <a:extLst>
                        <a:ext uri="{9D8B030D-6E8A-4147-A177-3AD203B41FA5}">
                          <a16:colId xmlns:a16="http://schemas.microsoft.com/office/drawing/2014/main" val="328464342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l-SI" dirty="0"/>
                            <a:t>Poklic</a:t>
                          </a:r>
                          <a:endParaRPr lang="en-SI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l-SI" dirty="0"/>
                            <a:t>Odgovornost</a:t>
                          </a:r>
                          <a:endParaRPr lang="en-SI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l-SI" dirty="0"/>
                            <a:t>Trud</a:t>
                          </a:r>
                          <a:endParaRPr lang="en-SI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sl-SI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sl-SI" b="0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sl-SI" b="0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sl-SI" b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SI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120049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l-SI" dirty="0"/>
                            <a:t>A</a:t>
                          </a:r>
                          <a:endParaRPr lang="en-SI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l-SI" dirty="0"/>
                            <a:t>1</a:t>
                          </a:r>
                          <a:endParaRPr lang="en-SI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l-SI" dirty="0"/>
                            <a:t>6</a:t>
                          </a:r>
                          <a:endParaRPr lang="en-SI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l-SI" dirty="0"/>
                            <a:t>25</a:t>
                          </a:r>
                          <a:endParaRPr lang="en-SI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60329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l-SI" dirty="0"/>
                            <a:t>B</a:t>
                          </a:r>
                          <a:endParaRPr lang="en-SI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l-SI" dirty="0"/>
                            <a:t>2</a:t>
                          </a:r>
                          <a:endParaRPr lang="en-SI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l-SI" dirty="0"/>
                            <a:t>4</a:t>
                          </a:r>
                          <a:endParaRPr lang="en-SI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l-SI" dirty="0"/>
                            <a:t>4</a:t>
                          </a:r>
                          <a:endParaRPr lang="en-SI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6662583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l-SI" dirty="0"/>
                            <a:t>C</a:t>
                          </a:r>
                          <a:endParaRPr lang="en-SI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l-SI" dirty="0"/>
                            <a:t>3</a:t>
                          </a:r>
                          <a:endParaRPr lang="en-SI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l-SI" dirty="0"/>
                            <a:t>5</a:t>
                          </a:r>
                          <a:endParaRPr lang="en-SI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l-SI" dirty="0"/>
                            <a:t>4</a:t>
                          </a:r>
                          <a:endParaRPr lang="en-SI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253186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l-SI" dirty="0"/>
                            <a:t>D</a:t>
                          </a:r>
                          <a:endParaRPr lang="en-SI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l-SI" dirty="0"/>
                            <a:t>4</a:t>
                          </a:r>
                          <a:endParaRPr lang="en-SI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l-SI" dirty="0"/>
                            <a:t>2</a:t>
                          </a:r>
                          <a:endParaRPr lang="en-SI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l-SI" dirty="0"/>
                            <a:t>4</a:t>
                          </a:r>
                          <a:endParaRPr lang="en-SI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27671952"/>
                      </a:ext>
                    </a:extLst>
                  </a:tr>
                  <a:tr h="30349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l-SI" dirty="0"/>
                            <a:t>E</a:t>
                          </a:r>
                          <a:endParaRPr lang="en-SI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l-SI" dirty="0"/>
                            <a:t>5</a:t>
                          </a:r>
                          <a:endParaRPr lang="en-SI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l-SI" dirty="0"/>
                            <a:t>3</a:t>
                          </a:r>
                          <a:endParaRPr lang="en-SI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l-SI" dirty="0"/>
                            <a:t>4</a:t>
                          </a:r>
                          <a:endParaRPr lang="en-SI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2461664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l-SI" dirty="0"/>
                            <a:t>F</a:t>
                          </a:r>
                          <a:endParaRPr lang="en-SI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l-SI" dirty="0"/>
                            <a:t>6</a:t>
                          </a:r>
                          <a:endParaRPr lang="en-SI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l-SI" dirty="0"/>
                            <a:t>1</a:t>
                          </a:r>
                          <a:endParaRPr lang="en-SI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l-SI" dirty="0"/>
                            <a:t>25</a:t>
                          </a:r>
                          <a:endParaRPr lang="en-SI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4325704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l-SI" dirty="0"/>
                            <a:t>Vsota</a:t>
                          </a:r>
                          <a:endParaRPr lang="en-SI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l-SI" dirty="0"/>
                            <a:t>21</a:t>
                          </a:r>
                          <a:endParaRPr lang="en-SI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l-SI" dirty="0"/>
                            <a:t>21</a:t>
                          </a:r>
                          <a:endParaRPr lang="en-SI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l-SI" dirty="0"/>
                            <a:t>66</a:t>
                          </a:r>
                          <a:endParaRPr lang="en-SI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4834159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Content Placeholder 7">
                <a:extLst>
                  <a:ext uri="{FF2B5EF4-FFF2-40B4-BE49-F238E27FC236}">
                    <a16:creationId xmlns:a16="http://schemas.microsoft.com/office/drawing/2014/main" id="{B930AADA-A04C-45E6-93CE-FE2C18AFA839}"/>
                  </a:ext>
                </a:extLst>
              </p:cNvPr>
              <p:cNvGraphicFramePr>
                <a:graphicFrameLocks noGrp="1"/>
              </p:cNvGraphicFramePr>
              <p:nvPr>
                <p:ph sz="half" idx="2"/>
                <p:extLst>
                  <p:ext uri="{D42A27DB-BD31-4B8C-83A1-F6EECF244321}">
                    <p14:modId xmlns:p14="http://schemas.microsoft.com/office/powerpoint/2010/main" val="2548014038"/>
                  </p:ext>
                </p:extLst>
              </p:nvPr>
            </p:nvGraphicFramePr>
            <p:xfrm>
              <a:off x="5515972" y="1707391"/>
              <a:ext cx="5837828" cy="2972816"/>
            </p:xfrm>
            <a:graphic>
              <a:graphicData uri="http://schemas.openxmlformats.org/drawingml/2006/table">
                <a:tbl>
                  <a:tblPr firstRow="1" bandRow="1">
                    <a:tableStyleId>{B301B821-A1FF-4177-AEE7-76D212191A09}</a:tableStyleId>
                  </a:tblPr>
                  <a:tblGrid>
                    <a:gridCol w="1459457">
                      <a:extLst>
                        <a:ext uri="{9D8B030D-6E8A-4147-A177-3AD203B41FA5}">
                          <a16:colId xmlns:a16="http://schemas.microsoft.com/office/drawing/2014/main" val="2569602339"/>
                        </a:ext>
                      </a:extLst>
                    </a:gridCol>
                    <a:gridCol w="1459457">
                      <a:extLst>
                        <a:ext uri="{9D8B030D-6E8A-4147-A177-3AD203B41FA5}">
                          <a16:colId xmlns:a16="http://schemas.microsoft.com/office/drawing/2014/main" val="2953470041"/>
                        </a:ext>
                      </a:extLst>
                    </a:gridCol>
                    <a:gridCol w="1459457">
                      <a:extLst>
                        <a:ext uri="{9D8B030D-6E8A-4147-A177-3AD203B41FA5}">
                          <a16:colId xmlns:a16="http://schemas.microsoft.com/office/drawing/2014/main" val="2192978372"/>
                        </a:ext>
                      </a:extLst>
                    </a:gridCol>
                    <a:gridCol w="1459457">
                      <a:extLst>
                        <a:ext uri="{9D8B030D-6E8A-4147-A177-3AD203B41FA5}">
                          <a16:colId xmlns:a16="http://schemas.microsoft.com/office/drawing/2014/main" val="3284643423"/>
                        </a:ext>
                      </a:extLst>
                    </a:gridCol>
                  </a:tblGrid>
                  <a:tr h="38201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l-SI" dirty="0"/>
                            <a:t>Poklic</a:t>
                          </a:r>
                          <a:endParaRPr lang="en-SI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l-SI" dirty="0"/>
                            <a:t>Odgovornost</a:t>
                          </a:r>
                          <a:endParaRPr lang="en-SI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l-SI" dirty="0"/>
                            <a:t>Trud</a:t>
                          </a:r>
                          <a:endParaRPr lang="en-SI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SI"/>
                        </a:p>
                      </a:txBody>
                      <a:tcPr>
                        <a:blipFill>
                          <a:blip r:embed="rId3"/>
                          <a:stretch>
                            <a:fillRect l="-300000" t="-7937" r="-833" b="-69841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120049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l-SI" dirty="0"/>
                            <a:t>A</a:t>
                          </a:r>
                          <a:endParaRPr lang="en-SI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l-SI" dirty="0"/>
                            <a:t>1</a:t>
                          </a:r>
                          <a:endParaRPr lang="en-SI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l-SI" dirty="0"/>
                            <a:t>6</a:t>
                          </a:r>
                          <a:endParaRPr lang="en-SI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l-SI" dirty="0"/>
                            <a:t>25</a:t>
                          </a:r>
                          <a:endParaRPr lang="en-SI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60329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l-SI" dirty="0"/>
                            <a:t>B</a:t>
                          </a:r>
                          <a:endParaRPr lang="en-SI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l-SI" dirty="0"/>
                            <a:t>2</a:t>
                          </a:r>
                          <a:endParaRPr lang="en-SI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l-SI" dirty="0"/>
                            <a:t>4</a:t>
                          </a:r>
                          <a:endParaRPr lang="en-SI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l-SI" dirty="0"/>
                            <a:t>4</a:t>
                          </a:r>
                          <a:endParaRPr lang="en-SI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6662583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l-SI" dirty="0"/>
                            <a:t>C</a:t>
                          </a:r>
                          <a:endParaRPr lang="en-SI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l-SI" dirty="0"/>
                            <a:t>3</a:t>
                          </a:r>
                          <a:endParaRPr lang="en-SI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l-SI" dirty="0"/>
                            <a:t>5</a:t>
                          </a:r>
                          <a:endParaRPr lang="en-SI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l-SI" dirty="0"/>
                            <a:t>4</a:t>
                          </a:r>
                          <a:endParaRPr lang="en-SI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253186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l-SI" dirty="0"/>
                            <a:t>D</a:t>
                          </a:r>
                          <a:endParaRPr lang="en-SI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l-SI" dirty="0"/>
                            <a:t>4</a:t>
                          </a:r>
                          <a:endParaRPr lang="en-SI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l-SI" dirty="0"/>
                            <a:t>2</a:t>
                          </a:r>
                          <a:endParaRPr lang="en-SI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l-SI" dirty="0"/>
                            <a:t>4</a:t>
                          </a:r>
                          <a:endParaRPr lang="en-SI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2767195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l-SI" dirty="0"/>
                            <a:t>E</a:t>
                          </a:r>
                          <a:endParaRPr lang="en-SI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l-SI" dirty="0"/>
                            <a:t>5</a:t>
                          </a:r>
                          <a:endParaRPr lang="en-SI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l-SI" dirty="0"/>
                            <a:t>3</a:t>
                          </a:r>
                          <a:endParaRPr lang="en-SI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l-SI" dirty="0"/>
                            <a:t>4</a:t>
                          </a:r>
                          <a:endParaRPr lang="en-SI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2461664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l-SI" dirty="0"/>
                            <a:t>F</a:t>
                          </a:r>
                          <a:endParaRPr lang="en-SI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l-SI" dirty="0"/>
                            <a:t>6</a:t>
                          </a:r>
                          <a:endParaRPr lang="en-SI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l-SI" dirty="0"/>
                            <a:t>1</a:t>
                          </a:r>
                          <a:endParaRPr lang="en-SI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l-SI" dirty="0"/>
                            <a:t>25</a:t>
                          </a:r>
                          <a:endParaRPr lang="en-SI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4325704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l-SI" dirty="0"/>
                            <a:t>Vsota</a:t>
                          </a:r>
                          <a:endParaRPr lang="en-SI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l-SI" dirty="0"/>
                            <a:t>21</a:t>
                          </a:r>
                          <a:endParaRPr lang="en-SI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l-SI" dirty="0"/>
                            <a:t>21</a:t>
                          </a:r>
                          <a:endParaRPr lang="en-SI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l-SI" dirty="0"/>
                            <a:t>66</a:t>
                          </a:r>
                          <a:endParaRPr lang="en-SI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4834159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6004842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18F63-2F44-4B0C-93CE-B1F365350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l-SI" sz="4000" b="1" noProof="0" dirty="0" err="1">
                <a:solidFill>
                  <a:srgbClr val="005892"/>
                </a:solidFill>
                <a:latin typeface="Hero New Light"/>
                <a:cs typeface="Arial" panose="020B0604020202020204" pitchFamily="34" charset="0"/>
              </a:rPr>
              <a:t>Spearmanov</a:t>
            </a:r>
            <a:r>
              <a:rPr lang="sl-SI" sz="4000" b="1" noProof="0" dirty="0">
                <a:solidFill>
                  <a:srgbClr val="005892"/>
                </a:solidFill>
                <a:latin typeface="Hero New Light"/>
                <a:cs typeface="Arial" panose="020B0604020202020204" pitchFamily="34" charset="0"/>
              </a:rPr>
              <a:t> koeficient </a:t>
            </a:r>
            <a:r>
              <a:rPr lang="sl-SI" sz="4000" b="1" noProof="0" dirty="0" err="1">
                <a:solidFill>
                  <a:srgbClr val="005892"/>
                </a:solidFill>
                <a:latin typeface="Hero New Light"/>
                <a:cs typeface="Arial" panose="020B0604020202020204" pitchFamily="34" charset="0"/>
              </a:rPr>
              <a:t>korealcije</a:t>
            </a:r>
            <a:r>
              <a:rPr lang="sl-SI" sz="4000" b="1" noProof="0" dirty="0">
                <a:solidFill>
                  <a:srgbClr val="005892"/>
                </a:solidFill>
                <a:latin typeface="Hero New Light"/>
                <a:cs typeface="Arial" panose="020B0604020202020204" pitchFamily="34" charset="0"/>
              </a:rPr>
              <a:t> rangov: izračun</a:t>
            </a:r>
            <a:endParaRPr lang="sl-SI" sz="4000" noProof="0" dirty="0">
              <a:solidFill>
                <a:schemeClr val="accent6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1D4504-CC61-4254-A403-EC64B0D65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83814-1097-40E1-8B57-00353149029C}" type="slidenum">
              <a:rPr lang="en-SI" smtClean="0"/>
              <a:t>24</a:t>
            </a:fld>
            <a:endParaRPr lang="en-SI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393AF795-1BEE-D3E0-0AFC-6EDD19AFBAC4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>
                <a:normAutofit fontScale="92500" lnSpcReduction="20000"/>
              </a:bodyPr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sl-SI" dirty="0">
                    <a:ea typeface="Cambria Math" panose="02040503050406030204" pitchFamily="18" charset="0"/>
                  </a:rPr>
                  <a:t>Ničelna in alternativna hipoteza:</a:t>
                </a:r>
              </a:p>
              <a:p>
                <a:pPr marL="457200" lvl="1" indent="0">
                  <a:buNone/>
                </a:pPr>
                <a:r>
                  <a:rPr lang="sl-SI" dirty="0">
                    <a:ea typeface="Cambria Math" panose="02040503050406030204" pitchFamily="18" charset="0"/>
                  </a:rPr>
                  <a:t>H</a:t>
                </a:r>
                <a:r>
                  <a:rPr lang="sl-SI" baseline="-25000" dirty="0">
                    <a:ea typeface="Cambria Math" panose="02040503050406030204" pitchFamily="18" charset="0"/>
                  </a:rPr>
                  <a:t>0</a:t>
                </a:r>
                <a:r>
                  <a:rPr lang="sl-SI" dirty="0">
                    <a:ea typeface="Cambria Math" panose="02040503050406030204" pitchFamily="18" charset="0"/>
                  </a:rPr>
                  <a:t>. Stopnji odgovornosti in truda poklica nista povezani.</a:t>
                </a:r>
              </a:p>
              <a:p>
                <a:pPr marL="457200" lvl="1" indent="0">
                  <a:buNone/>
                </a:pPr>
                <a:r>
                  <a:rPr lang="sl-SI" dirty="0">
                    <a:ea typeface="Cambria Math" panose="02040503050406030204" pitchFamily="18" charset="0"/>
                  </a:rPr>
                  <a:t>H</a:t>
                </a:r>
                <a:r>
                  <a:rPr lang="sl-SI" baseline="-25000" dirty="0">
                    <a:ea typeface="Cambria Math" panose="02040503050406030204" pitchFamily="18" charset="0"/>
                  </a:rPr>
                  <a:t>1</a:t>
                </a:r>
                <a:r>
                  <a:rPr lang="sl-SI" dirty="0">
                    <a:ea typeface="Cambria Math" panose="02040503050406030204" pitchFamily="18" charset="0"/>
                  </a:rPr>
                  <a:t>. Stopnji odgovornosti in truda poklica sta povezani.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sl-SI" sz="2800" dirty="0">
                    <a:ea typeface="Cambria Math" panose="02040503050406030204" pitchFamily="18" charset="0"/>
                  </a:rPr>
                  <a:t>Izračun </a:t>
                </a:r>
                <a:r>
                  <a:rPr lang="sl-SI" sz="2800" dirty="0" err="1">
                    <a:ea typeface="Cambria Math" panose="02040503050406030204" pitchFamily="18" charset="0"/>
                  </a:rPr>
                  <a:t>korealacijskega</a:t>
                </a:r>
                <a:r>
                  <a:rPr lang="sl-SI" sz="2800" dirty="0">
                    <a:ea typeface="Cambria Math" panose="02040503050406030204" pitchFamily="18" charset="0"/>
                  </a:rPr>
                  <a:t> koeficienta:</a:t>
                </a:r>
                <a:endParaRPr lang="en-SI" sz="280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I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I" sz="28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SI" sz="2800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SI" sz="2800" i="1">
                          <a:latin typeface="Cambria Math" panose="02040503050406030204" pitchFamily="18" charset="0"/>
                        </a:rPr>
                        <m:t>=1−</m:t>
                      </m:r>
                      <m:f>
                        <m:fPr>
                          <m:ctrlPr>
                            <a:rPr lang="en-SI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SI" sz="2800" i="1">
                              <a:latin typeface="Cambria Math" panose="02040503050406030204" pitchFamily="18" charset="0"/>
                            </a:rPr>
                            <m:t>6</m:t>
                          </m:r>
                          <m:nary>
                            <m:naryPr>
                              <m:chr m:val="∑"/>
                              <m:ctrlPr>
                                <a:rPr lang="en-SI" sz="2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SI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SI" sz="28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SI" sz="28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SI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SI" sz="28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SI" sz="2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SI" sz="2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nary>
                        </m:num>
                        <m:den>
                          <m:r>
                            <a:rPr lang="en-SI" sz="2800" i="1">
                              <a:latin typeface="Cambria Math" panose="02040503050406030204" pitchFamily="18" charset="0"/>
                            </a:rPr>
                            <m:t>𝑛</m:t>
                          </m:r>
                          <m:d>
                            <m:dPr>
                              <m:ctrlPr>
                                <a:rPr lang="en-SI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SI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SI" sz="28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p>
                                  <m:r>
                                    <a:rPr lang="en-SI" sz="2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SI" sz="28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den>
                      </m:f>
                      <m:r>
                        <a:rPr lang="en-SI" sz="2800" b="0" i="1" smtClean="0">
                          <a:latin typeface="Cambria Math" panose="02040503050406030204" pitchFamily="18" charset="0"/>
                        </a:rPr>
                        <m:t>==1−</m:t>
                      </m:r>
                      <m:f>
                        <m:fPr>
                          <m:ctrlPr>
                            <a:rPr lang="en-SI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SI" sz="28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SI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∙66</m:t>
                          </m:r>
                        </m:num>
                        <m:den>
                          <m:r>
                            <a:rPr lang="en-SI" sz="28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  <m:d>
                            <m:dPr>
                              <m:ctrlPr>
                                <a:rPr lang="en-SI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SI" sz="2800" b="0" i="1" smtClean="0">
                                  <a:latin typeface="Cambria Math" panose="02040503050406030204" pitchFamily="18" charset="0"/>
                                </a:rPr>
                                <m:t>36−1</m:t>
                              </m:r>
                            </m:e>
                          </m:d>
                        </m:den>
                      </m:f>
                      <m:r>
                        <a:rPr lang="en-SI" sz="2800" b="0" i="1" smtClean="0">
                          <a:latin typeface="Cambria Math" panose="02040503050406030204" pitchFamily="18" charset="0"/>
                        </a:rPr>
                        <m:t>=−0.89</m:t>
                      </m:r>
                    </m:oMath>
                  </m:oMathPara>
                </a14:m>
                <a:endParaRPr lang="en-SI" sz="2800" b="0" dirty="0"/>
              </a:p>
              <a:p>
                <a:pPr marL="514350" indent="-514350">
                  <a:buFont typeface="+mj-lt"/>
                  <a:buAutoNum type="arabicPeriod" startAt="2"/>
                </a:pPr>
                <a:r>
                  <a:rPr lang="sl-SI" sz="2800" dirty="0">
                    <a:ea typeface="Cambria Math" panose="02040503050406030204" pitchFamily="18" charset="0"/>
                  </a:rPr>
                  <a:t>Kot testno statistiko uporabljamo t-test – izračunoma njegovo empirično vrednost</a:t>
                </a:r>
                <a:r>
                  <a:rPr lang="en-SI" sz="2800" dirty="0">
                    <a:ea typeface="Cambria Math" panose="02040503050406030204" pitchFamily="18" charset="0"/>
                  </a:rPr>
                  <a:t>: </a:t>
                </a:r>
                <a:br>
                  <a:rPr lang="en-SI" sz="2800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SI" sz="2800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SI" sz="2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SI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SI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SI" sz="28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SI" sz="28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ad>
                          <m:radPr>
                            <m:degHide m:val="on"/>
                            <m:ctrlPr>
                              <a:rPr lang="en-SI" sz="28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SI" sz="28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SI" sz="2800" i="1">
                                <a:latin typeface="Cambria Math" panose="02040503050406030204" pitchFamily="18" charset="0"/>
                              </a:rPr>
                              <m:t>−2</m:t>
                            </m:r>
                          </m:e>
                        </m:rad>
                      </m:num>
                      <m:den>
                        <m:rad>
                          <m:radPr>
                            <m:degHide m:val="on"/>
                            <m:ctrlPr>
                              <a:rPr lang="en-SI" sz="28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SI" sz="2800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bSup>
                              <m:sSubSupPr>
                                <m:ctrlPr>
                                  <a:rPr lang="en-SI" sz="28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SI" sz="28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SI" sz="28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  <m:sup>
                                <m:r>
                                  <a:rPr lang="en-SI" sz="28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rad>
                      </m:den>
                    </m:f>
                    <m:r>
                      <a:rPr lang="en-SI" sz="2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SI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SI" sz="2800" i="1">
                            <a:latin typeface="Cambria Math" panose="02040503050406030204" pitchFamily="18" charset="0"/>
                          </a:rPr>
                          <m:t>−0.8</m:t>
                        </m:r>
                        <m:r>
                          <a:rPr lang="en-SI" sz="2800" b="0" i="1" smtClean="0">
                            <a:latin typeface="Cambria Math" panose="02040503050406030204" pitchFamily="18" charset="0"/>
                          </a:rPr>
                          <m:t>9</m:t>
                        </m:r>
                        <m:rad>
                          <m:radPr>
                            <m:degHide m:val="on"/>
                            <m:ctrlPr>
                              <a:rPr lang="en-SI" sz="28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SI" sz="2800" i="1">
                                <a:latin typeface="Cambria Math" panose="02040503050406030204" pitchFamily="18" charset="0"/>
                              </a:rPr>
                              <m:t>6−2</m:t>
                            </m:r>
                          </m:e>
                        </m:rad>
                      </m:num>
                      <m:den>
                        <m:rad>
                          <m:radPr>
                            <m:degHide m:val="on"/>
                            <m:ctrlPr>
                              <a:rPr lang="en-SI" sz="28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SI" sz="2800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p>
                              <m:sSupPr>
                                <m:ctrlPr>
                                  <a:rPr lang="en-SI" sz="28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SI" sz="2800" i="1">
                                    <a:latin typeface="Cambria Math" panose="02040503050406030204" pitchFamily="18" charset="0"/>
                                  </a:rPr>
                                  <m:t>(−0.8</m:t>
                                </m:r>
                                <m:r>
                                  <a:rPr lang="en-SI" sz="2800" b="0" i="1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  <m:r>
                                  <a:rPr lang="en-SI" sz="28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SI" sz="28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</m:den>
                    </m:f>
                    <m:r>
                      <a:rPr lang="en-SI" sz="2800" i="1">
                        <a:latin typeface="Cambria Math" panose="02040503050406030204" pitchFamily="18" charset="0"/>
                      </a:rPr>
                      <m:t>=−3.</m:t>
                    </m:r>
                    <m:r>
                      <a:rPr lang="en-SI" sz="2800" b="0" i="1" smtClean="0">
                        <a:latin typeface="Cambria Math" panose="02040503050406030204" pitchFamily="18" charset="0"/>
                      </a:rPr>
                      <m:t>8</m:t>
                    </m:r>
                    <m:r>
                      <a:rPr lang="en-SI" sz="28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SI" sz="2800" dirty="0"/>
              </a:p>
              <a:p>
                <a:pPr marL="514350" indent="-514350">
                  <a:buFont typeface="+mj-lt"/>
                  <a:buAutoNum type="arabicPeriod" startAt="2"/>
                </a:pPr>
                <a:r>
                  <a:rPr lang="sl-SI" sz="2800" dirty="0"/>
                  <a:t>Prostostne stopnje</a:t>
                </a:r>
                <a:r>
                  <a:rPr lang="en-SI" sz="2800" dirty="0"/>
                  <a:t>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SI" sz="2800" dirty="0" smtClean="0">
                        <a:latin typeface="Cambria Math" panose="02040503050406030204" pitchFamily="18" charset="0"/>
                      </a:rPr>
                      <m:t>d</m:t>
                    </m:r>
                    <m:r>
                      <m:rPr>
                        <m:sty m:val="p"/>
                      </m:rPr>
                      <a:rPr lang="en-SI" sz="2800" b="0" i="0" dirty="0" smtClean="0">
                        <a:latin typeface="Cambria Math" panose="02040503050406030204" pitchFamily="18" charset="0"/>
                      </a:rPr>
                      <m:t>f</m:t>
                    </m:r>
                    <m:r>
                      <a:rPr lang="en-SI" sz="2800" b="0" i="0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SI" sz="2800" b="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SI" sz="2800" b="0" i="1" dirty="0" smtClean="0">
                        <a:latin typeface="Cambria Math" panose="02040503050406030204" pitchFamily="18" charset="0"/>
                      </a:rPr>
                      <m:t>−2=4</m:t>
                    </m:r>
                  </m:oMath>
                </a14:m>
                <a:endParaRPr lang="en-SI" sz="2800" dirty="0"/>
              </a:p>
              <a:p>
                <a:pPr marL="514350" indent="-514350">
                  <a:buFont typeface="+mj-lt"/>
                  <a:buAutoNum type="arabicPeriod" startAt="2"/>
                </a:pPr>
                <a:r>
                  <a:rPr lang="sl-SI" sz="2800" dirty="0"/>
                  <a:t>V</a:t>
                </a:r>
                <a:r>
                  <a:rPr lang="en-SI" sz="2800" dirty="0"/>
                  <a:t> </a:t>
                </a:r>
                <a:r>
                  <a:rPr lang="sl-SI" sz="2800" dirty="0">
                    <a:solidFill>
                      <a:schemeClr val="accent6"/>
                    </a:solidFill>
                    <a:hlinkClick r:id="rId3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tabeli poiščemo kritično vrednost</a:t>
                </a:r>
                <a:r>
                  <a:rPr lang="en-SI" sz="2800" dirty="0">
                    <a:solidFill>
                      <a:schemeClr val="accent6"/>
                    </a:solidFill>
                    <a:hlinkClick r:id="rId3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 </a:t>
                </a:r>
                <a:r>
                  <a:rPr lang="sl-SI" sz="2800" dirty="0"/>
                  <a:t>z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sl-SI" sz="2800" b="0" i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sl-SI" sz="28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SI" sz="2800" b="0" i="1" smtClean="0">
                        <a:latin typeface="Cambria Math" panose="02040503050406030204" pitchFamily="18" charset="0"/>
                      </a:rPr>
                      <m:t>α</m:t>
                    </m:r>
                    <m:r>
                      <a:rPr lang="en-SI" sz="2800" b="0" i="1" smtClean="0">
                        <a:latin typeface="Cambria Math" panose="02040503050406030204" pitchFamily="18" charset="0"/>
                      </a:rPr>
                      <m:t>=5%</m:t>
                    </m:r>
                  </m:oMath>
                </a14:m>
                <a:r>
                  <a:rPr lang="en-SI" sz="2800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SI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I" sz="2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SI" sz="2800" b="0" i="1" smtClean="0">
                            <a:latin typeface="Cambria Math" panose="02040503050406030204" pitchFamily="18" charset="0"/>
                          </a:rPr>
                          <m:t>0.025</m:t>
                        </m:r>
                      </m:sub>
                    </m:sSub>
                    <m:d>
                      <m:dPr>
                        <m:ctrlPr>
                          <a:rPr lang="en-SI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SI" sz="28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e>
                    </m:d>
                    <m:r>
                      <a:rPr lang="en-SI" sz="2800" b="0" i="1" smtClean="0">
                        <a:latin typeface="Cambria Math" panose="02040503050406030204" pitchFamily="18" charset="0"/>
                      </a:rPr>
                      <m:t>=2.776</m:t>
                    </m:r>
                  </m:oMath>
                </a14:m>
                <a:endParaRPr lang="en-SI" sz="2800" b="0" dirty="0"/>
              </a:p>
              <a:p>
                <a:pPr marL="0" indent="0">
                  <a:buNone/>
                </a:pPr>
                <a:endParaRPr lang="en-SI" sz="280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SI" sz="28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393AF795-1BEE-D3E0-0AFC-6EDD19AFBAC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4"/>
                <a:stretch>
                  <a:fillRect l="-1101" t="-3641" r="-348" b="-3782"/>
                </a:stretch>
              </a:blipFill>
            </p:spPr>
            <p:txBody>
              <a:bodyPr/>
              <a:lstStyle/>
              <a:p>
                <a:r>
                  <a:rPr lang="sl-SI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897488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18F63-2F44-4B0C-93CE-B1F365350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l-SI" sz="4000" b="1" noProof="0" dirty="0" err="1">
                <a:solidFill>
                  <a:srgbClr val="005892"/>
                </a:solidFill>
                <a:latin typeface="Hero New Light"/>
                <a:cs typeface="Arial" panose="020B0604020202020204" pitchFamily="34" charset="0"/>
              </a:rPr>
              <a:t>Spearmanov</a:t>
            </a:r>
            <a:r>
              <a:rPr lang="sl-SI" sz="4000" b="1" noProof="0" dirty="0">
                <a:solidFill>
                  <a:srgbClr val="005892"/>
                </a:solidFill>
                <a:latin typeface="Hero New Light"/>
                <a:cs typeface="Arial" panose="020B0604020202020204" pitchFamily="34" charset="0"/>
              </a:rPr>
              <a:t> koeficient </a:t>
            </a:r>
            <a:r>
              <a:rPr lang="sl-SI" sz="4000" b="1" noProof="0" dirty="0" err="1">
                <a:solidFill>
                  <a:srgbClr val="005892"/>
                </a:solidFill>
                <a:latin typeface="Hero New Light"/>
                <a:cs typeface="Arial" panose="020B0604020202020204" pitchFamily="34" charset="0"/>
              </a:rPr>
              <a:t>korealcije</a:t>
            </a:r>
            <a:r>
              <a:rPr lang="sl-SI" sz="4000" b="1" noProof="0" dirty="0">
                <a:solidFill>
                  <a:srgbClr val="005892"/>
                </a:solidFill>
                <a:latin typeface="Hero New Light"/>
                <a:cs typeface="Arial" panose="020B0604020202020204" pitchFamily="34" charset="0"/>
              </a:rPr>
              <a:t> rangov v SPSS</a:t>
            </a:r>
            <a:endParaRPr lang="sl-SI" sz="4000" noProof="0" dirty="0">
              <a:solidFill>
                <a:schemeClr val="accent6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1D4504-CC61-4254-A403-EC64B0D65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83814-1097-40E1-8B57-00353149029C}" type="slidenum">
              <a:rPr lang="en-SI" smtClean="0"/>
              <a:t>25</a:t>
            </a:fld>
            <a:endParaRPr lang="en-SI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3E4352C-0F53-38AB-17FF-65110212A3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4101711" cy="263024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9CC2BBB-3EF0-67EB-C612-74AEB083E3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684918"/>
            <a:ext cx="2657475" cy="7429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29D7C7B-8771-A238-A18E-B68DF24334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5450" y="1968258"/>
            <a:ext cx="5848350" cy="235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6180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18F63-2F44-4B0C-93CE-B1F365350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l-SI" sz="4000" b="1" noProof="0" dirty="0" err="1">
                <a:solidFill>
                  <a:srgbClr val="005892"/>
                </a:solidFill>
                <a:latin typeface="Hero New Light"/>
                <a:cs typeface="Arial" panose="020B0604020202020204" pitchFamily="34" charset="0"/>
              </a:rPr>
              <a:t>Spearmanov</a:t>
            </a:r>
            <a:r>
              <a:rPr lang="sl-SI" sz="4000" b="1" noProof="0" dirty="0">
                <a:solidFill>
                  <a:srgbClr val="005892"/>
                </a:solidFill>
                <a:latin typeface="Hero New Light"/>
                <a:cs typeface="Arial" panose="020B0604020202020204" pitchFamily="34" charset="0"/>
              </a:rPr>
              <a:t> </a:t>
            </a:r>
            <a:r>
              <a:rPr lang="sl-SI" sz="4000" b="1" noProof="0" dirty="0" err="1">
                <a:solidFill>
                  <a:srgbClr val="005892"/>
                </a:solidFill>
                <a:latin typeface="Hero New Light"/>
                <a:cs typeface="Arial" panose="020B0604020202020204" pitchFamily="34" charset="0"/>
              </a:rPr>
              <a:t>koeficien</a:t>
            </a:r>
            <a:r>
              <a:rPr lang="sl-SI" sz="4000" b="1" dirty="0">
                <a:solidFill>
                  <a:srgbClr val="005892"/>
                </a:solidFill>
                <a:latin typeface="Hero New Light"/>
                <a:cs typeface="Arial" panose="020B0604020202020204" pitchFamily="34" charset="0"/>
              </a:rPr>
              <a:t>t: posebni primeri</a:t>
            </a:r>
            <a:endParaRPr lang="sl-SI" sz="4000" noProof="0" dirty="0">
              <a:solidFill>
                <a:schemeClr val="accent6"/>
              </a:solidFill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1C19423-D333-5C92-F333-0246FD900A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r>
              <a:rPr lang="sl-SI" dirty="0"/>
              <a:t>Če je ena od dveh spremenljivk </a:t>
            </a:r>
            <a:r>
              <a:rPr lang="sl-SI" dirty="0" err="1"/>
              <a:t>intrvalna</a:t>
            </a:r>
            <a:r>
              <a:rPr lang="sl-SI" dirty="0"/>
              <a:t> ali razmernostna, uporabimo njen rang.</a:t>
            </a:r>
            <a:endParaRPr lang="en-SI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B513089-314D-2385-172C-AE480B9C05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 fontScale="92500"/>
          </a:bodyPr>
          <a:lstStyle/>
          <a:p>
            <a:r>
              <a:rPr lang="sl-SI" dirty="0"/>
              <a:t>Če imamo v nizu več enakih vrednosti, jim dodelimo enak rang.</a:t>
            </a:r>
            <a:endParaRPr lang="en-SI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3F44D0B2-500D-0632-C2CF-64269312DF05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pPr marL="0" indent="0">
              <a:buFont typeface="Arial" panose="020B0604020202020204" pitchFamily="34" charset="0"/>
              <a:buNone/>
            </a:pPr>
            <a:r>
              <a:rPr lang="en-GB" dirty="0">
                <a:latin typeface="Hero New Light"/>
              </a:rPr>
              <a:t>A = B = C &lt; D &lt; E &lt; F = G &lt; H</a:t>
            </a:r>
          </a:p>
          <a:p>
            <a:pPr marL="514350" indent="-514350">
              <a:buFont typeface="Arial" panose="020B0604020202020204" pitchFamily="34" charset="0"/>
              <a:buAutoNum type="arabicPlain" startAt="2"/>
            </a:pPr>
            <a:r>
              <a:rPr lang="en-GB" dirty="0">
                <a:latin typeface="Hero New Light"/>
              </a:rPr>
              <a:t>2    2     4    5   6.5  6.5  8</a:t>
            </a:r>
          </a:p>
          <a:p>
            <a:pPr marL="514350" indent="-514350">
              <a:buFont typeface="Arial" panose="020B0604020202020204" pitchFamily="34" charset="0"/>
              <a:buAutoNum type="arabicPlain" startAt="2"/>
            </a:pPr>
            <a:endParaRPr lang="en-GB" dirty="0">
              <a:latin typeface="Hero New Light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>
                <a:latin typeface="Hero New Light"/>
              </a:rPr>
              <a:t>(1+2+3)/3=2        (6+7)/2=6.5</a:t>
            </a:r>
            <a:endParaRPr lang="sl-SI" dirty="0">
              <a:latin typeface="Hero New Light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sl-SI" dirty="0">
              <a:latin typeface="Hero New Light"/>
            </a:endParaRPr>
          </a:p>
          <a:p>
            <a:pPr marL="0" indent="0">
              <a:buNone/>
            </a:pPr>
            <a:r>
              <a:rPr lang="sl-SI" dirty="0">
                <a:latin typeface="Hero New Light"/>
              </a:rPr>
              <a:t>Opomba: primer na levi in primer na desni nista povezana</a:t>
            </a:r>
            <a:endParaRPr lang="en-SI" dirty="0">
              <a:latin typeface="Hero New Light"/>
            </a:endParaRPr>
          </a:p>
          <a:p>
            <a:endParaRPr lang="en-SI" dirty="0">
              <a:latin typeface="Hero New Light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1D4504-CC61-4254-A403-EC64B0D65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83814-1097-40E1-8B57-00353149029C}" type="slidenum">
              <a:rPr lang="en-SI" smtClean="0"/>
              <a:t>26</a:t>
            </a:fld>
            <a:endParaRPr lang="en-SI"/>
          </a:p>
        </p:txBody>
      </p:sp>
      <p:graphicFrame>
        <p:nvGraphicFramePr>
          <p:cNvPr id="11" name="Content Placeholder 9">
            <a:extLst>
              <a:ext uri="{FF2B5EF4-FFF2-40B4-BE49-F238E27FC236}">
                <a16:creationId xmlns:a16="http://schemas.microsoft.com/office/drawing/2014/main" id="{25DB7986-DBAC-523B-BD8E-1D77685A6E80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305428091"/>
              </p:ext>
            </p:extLst>
          </p:nvPr>
        </p:nvGraphicFramePr>
        <p:xfrm>
          <a:off x="862015" y="2505075"/>
          <a:ext cx="5157786" cy="2862264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1719262">
                  <a:extLst>
                    <a:ext uri="{9D8B030D-6E8A-4147-A177-3AD203B41FA5}">
                      <a16:colId xmlns:a16="http://schemas.microsoft.com/office/drawing/2014/main" val="2622581258"/>
                    </a:ext>
                  </a:extLst>
                </a:gridCol>
                <a:gridCol w="1719262">
                  <a:extLst>
                    <a:ext uri="{9D8B030D-6E8A-4147-A177-3AD203B41FA5}">
                      <a16:colId xmlns:a16="http://schemas.microsoft.com/office/drawing/2014/main" val="2645097203"/>
                    </a:ext>
                  </a:extLst>
                </a:gridCol>
                <a:gridCol w="1719262">
                  <a:extLst>
                    <a:ext uri="{9D8B030D-6E8A-4147-A177-3AD203B41FA5}">
                      <a16:colId xmlns:a16="http://schemas.microsoft.com/office/drawing/2014/main" val="1282990882"/>
                    </a:ext>
                  </a:extLst>
                </a:gridCol>
              </a:tblGrid>
              <a:tr h="637224">
                <a:tc>
                  <a:txBody>
                    <a:bodyPr/>
                    <a:lstStyle/>
                    <a:p>
                      <a:pPr algn="ctr"/>
                      <a:r>
                        <a:rPr lang="sl-SI" dirty="0"/>
                        <a:t>Poklic</a:t>
                      </a:r>
                      <a:endParaRPr lang="en-SI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dirty="0"/>
                        <a:t>Dohodek</a:t>
                      </a:r>
                      <a:endParaRPr lang="en-SI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dirty="0"/>
                        <a:t>Rang dohodka</a:t>
                      </a:r>
                      <a:endParaRPr lang="en-SI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24539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sl-SI" dirty="0"/>
                        <a:t>A</a:t>
                      </a:r>
                      <a:endParaRPr lang="en-SI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dirty="0"/>
                        <a:t>800</a:t>
                      </a:r>
                      <a:endParaRPr lang="en-SI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dirty="0"/>
                        <a:t>1</a:t>
                      </a:r>
                      <a:endParaRPr lang="en-SI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24021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sl-SI" dirty="0"/>
                        <a:t>C</a:t>
                      </a:r>
                      <a:endParaRPr lang="en-SI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dirty="0"/>
                        <a:t>1000</a:t>
                      </a:r>
                      <a:endParaRPr lang="en-SI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dirty="0"/>
                        <a:t>2</a:t>
                      </a:r>
                      <a:endParaRPr lang="en-SI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45179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sl-SI" dirty="0"/>
                        <a:t>B</a:t>
                      </a:r>
                      <a:endParaRPr lang="en-SI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dirty="0"/>
                        <a:t>1500</a:t>
                      </a:r>
                      <a:endParaRPr lang="en-SI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dirty="0"/>
                        <a:t>3</a:t>
                      </a:r>
                      <a:endParaRPr lang="en-SI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37795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sl-SI" dirty="0"/>
                        <a:t>D</a:t>
                      </a:r>
                      <a:endParaRPr lang="en-SI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dirty="0"/>
                        <a:t>1800</a:t>
                      </a:r>
                      <a:endParaRPr lang="en-SI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dirty="0"/>
                        <a:t>4</a:t>
                      </a:r>
                      <a:endParaRPr lang="en-SI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17840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sl-SI" dirty="0"/>
                        <a:t>F</a:t>
                      </a:r>
                      <a:endParaRPr lang="en-SI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dirty="0"/>
                        <a:t>2000</a:t>
                      </a:r>
                      <a:endParaRPr lang="en-SI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dirty="0"/>
                        <a:t>5</a:t>
                      </a:r>
                      <a:endParaRPr lang="en-SI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3516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sl-SI" dirty="0"/>
                        <a:t>E</a:t>
                      </a:r>
                      <a:endParaRPr lang="en-SI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dirty="0"/>
                        <a:t>2500</a:t>
                      </a:r>
                      <a:endParaRPr lang="en-SI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l-SI" dirty="0"/>
                        <a:t>6</a:t>
                      </a:r>
                      <a:endParaRPr lang="en-SI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57542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916534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18F63-2F44-4B0C-93CE-B1F365350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l-SI" sz="4000" b="1" noProof="0" dirty="0">
                <a:solidFill>
                  <a:srgbClr val="005892"/>
                </a:solidFill>
                <a:latin typeface="Hero New Light"/>
                <a:cs typeface="Arial" panose="020B0604020202020204" pitchFamily="34" charset="0"/>
              </a:rPr>
              <a:t>2 vrsti linearne povezanosti</a:t>
            </a:r>
            <a:endParaRPr lang="sl-SI" sz="4000" noProof="0" dirty="0">
              <a:solidFill>
                <a:schemeClr val="accent6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F976BB-1379-FC00-6FFD-F7BD64A7A5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l-SI" dirty="0"/>
              <a:t>Funkcionalna povezanost</a:t>
            </a:r>
            <a:endParaRPr lang="en-SI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BF60A26-290C-4780-31B6-6DBA222D78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sl-SI" dirty="0"/>
              <a:t>Korelacijska (stohastična) povezanost</a:t>
            </a:r>
            <a:endParaRPr lang="en-SI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1D4504-CC61-4254-A403-EC64B0D65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83814-1097-40E1-8B57-00353149029C}" type="slidenum">
              <a:rPr lang="en-SI" smtClean="0"/>
              <a:t>27</a:t>
            </a:fld>
            <a:endParaRPr lang="en-SI"/>
          </a:p>
        </p:txBody>
      </p:sp>
      <p:pic>
        <p:nvPicPr>
          <p:cNvPr id="8" name="Content Placeholder 10">
            <a:extLst>
              <a:ext uri="{FF2B5EF4-FFF2-40B4-BE49-F238E27FC236}">
                <a16:creationId xmlns:a16="http://schemas.microsoft.com/office/drawing/2014/main" id="{EF7B8332-D1AD-05E2-C954-90D3DD9440B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361281" y="2842419"/>
            <a:ext cx="4114800" cy="3009900"/>
          </a:xfrm>
          <a:prstGeom prst="rect">
            <a:avLst/>
          </a:prstGeom>
        </p:spPr>
      </p:pic>
      <p:pic>
        <p:nvPicPr>
          <p:cNvPr id="9" name="Content Placeholder 13">
            <a:extLst>
              <a:ext uri="{FF2B5EF4-FFF2-40B4-BE49-F238E27FC236}">
                <a16:creationId xmlns:a16="http://schemas.microsoft.com/office/drawing/2014/main" id="{F7338736-B413-5D84-1E00-66E503E7066B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925469" y="2847181"/>
            <a:ext cx="3676650" cy="3000375"/>
          </a:xfrm>
          <a:prstGeom prst="rect">
            <a:avLst/>
          </a:prstGeom>
        </p:spPr>
      </p:pic>
      <p:pic>
        <p:nvPicPr>
          <p:cNvPr id="10" name="Content Placeholder 13">
            <a:extLst>
              <a:ext uri="{FF2B5EF4-FFF2-40B4-BE49-F238E27FC236}">
                <a16:creationId xmlns:a16="http://schemas.microsoft.com/office/drawing/2014/main" id="{82278F5D-755D-4A87-F6EC-5A6E4B48DF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7869" y="2999581"/>
            <a:ext cx="3676650" cy="300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6967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18F63-2F44-4B0C-93CE-B1F365350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l-SI" sz="4000" b="1" noProof="0" dirty="0">
                <a:solidFill>
                  <a:srgbClr val="005892"/>
                </a:solidFill>
                <a:latin typeface="Hero New Light"/>
                <a:cs typeface="Arial" panose="020B0604020202020204" pitchFamily="34" charset="0"/>
              </a:rPr>
              <a:t>Moč povezanosti</a:t>
            </a:r>
            <a:endParaRPr lang="sl-SI" sz="4000" noProof="0" dirty="0">
              <a:solidFill>
                <a:schemeClr val="accent6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F976BB-1379-FC00-6FFD-F7BD64A7A5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l-SI" dirty="0"/>
              <a:t>Šibka</a:t>
            </a:r>
            <a:endParaRPr lang="en-SI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BF60A26-290C-4780-31B6-6DBA222D78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sl-SI" dirty="0"/>
              <a:t>Močna</a:t>
            </a:r>
            <a:endParaRPr lang="en-SI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1D4504-CC61-4254-A403-EC64B0D65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83814-1097-40E1-8B57-00353149029C}" type="slidenum">
              <a:rPr lang="en-SI" smtClean="0"/>
              <a:t>28</a:t>
            </a:fld>
            <a:endParaRPr lang="en-SI"/>
          </a:p>
        </p:txBody>
      </p:sp>
      <p:pic>
        <p:nvPicPr>
          <p:cNvPr id="13" name="Content Placeholder 17">
            <a:extLst>
              <a:ext uri="{FF2B5EF4-FFF2-40B4-BE49-F238E27FC236}">
                <a16:creationId xmlns:a16="http://schemas.microsoft.com/office/drawing/2014/main" id="{F5306A08-9AFD-F4B6-E0B2-4F0DD242BCD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475581" y="2828131"/>
            <a:ext cx="3886200" cy="3038475"/>
          </a:xfrm>
          <a:prstGeom prst="rect">
            <a:avLst/>
          </a:prstGeom>
        </p:spPr>
      </p:pic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5898C419-735A-59BD-B013-49C857982CA9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758781" y="2761456"/>
            <a:ext cx="4010025" cy="317182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1B7D63F-0DFE-B359-20B4-59116E0DF9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8551" y="2761455"/>
            <a:ext cx="4010025" cy="317182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773FA6A-D0D3-1F1A-37DE-9B99F17AE1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0951" y="2913855"/>
            <a:ext cx="4010025" cy="317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2524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18F63-2F44-4B0C-93CE-B1F365350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l-SI" sz="4000" b="1" noProof="0" dirty="0">
                <a:solidFill>
                  <a:srgbClr val="005892"/>
                </a:solidFill>
                <a:latin typeface="Hero New Light"/>
                <a:cs typeface="Arial" panose="020B0604020202020204" pitchFamily="34" charset="0"/>
              </a:rPr>
              <a:t>Nelinearna povezanost</a:t>
            </a:r>
            <a:endParaRPr lang="sl-SI" sz="4000" noProof="0" dirty="0">
              <a:solidFill>
                <a:schemeClr val="accent6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F976BB-1379-FC00-6FFD-F7BD64A7A5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l-SI" dirty="0"/>
              <a:t>Ni linearne povezanosti</a:t>
            </a:r>
            <a:endParaRPr lang="en-SI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BF60A26-290C-4780-31B6-6DBA222D78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sl-SI" dirty="0"/>
              <a:t>Nelinearna povezanost</a:t>
            </a:r>
            <a:endParaRPr lang="en-SI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1D4504-CC61-4254-A403-EC64B0D65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83814-1097-40E1-8B57-00353149029C}" type="slidenum">
              <a:rPr lang="en-SI" smtClean="0"/>
              <a:t>29</a:t>
            </a:fld>
            <a:endParaRPr lang="en-SI"/>
          </a:p>
        </p:txBody>
      </p:sp>
      <p:pic>
        <p:nvPicPr>
          <p:cNvPr id="8" name="Content Placeholder 6">
            <a:extLst>
              <a:ext uri="{FF2B5EF4-FFF2-40B4-BE49-F238E27FC236}">
                <a16:creationId xmlns:a16="http://schemas.microsoft.com/office/drawing/2014/main" id="{59F9CAA9-CCAE-4C0D-063B-FFFD0C9CDFB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227931" y="2766219"/>
            <a:ext cx="4381500" cy="3162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DF37590-9C01-B861-537D-6C0D626BC5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7249" y="2699544"/>
            <a:ext cx="3495675" cy="322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7289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73DF2D-2BC5-26A0-80C8-7EB88DF84D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664A6E-D026-E255-FBD8-972D0E6C3E21}"/>
              </a:ext>
            </a:extLst>
          </p:cNvPr>
          <p:cNvSpPr>
            <a:spLocks noGrp="1"/>
          </p:cNvSpPr>
          <p:nvPr>
            <p:ph type="title"/>
          </p:nvPr>
        </p:nvSpPr>
        <p:spPr/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sl-SI" b="1" noProof="0" dirty="0">
                <a:solidFill>
                  <a:srgbClr val="005892"/>
                </a:solidFill>
                <a:latin typeface="Hero New Light"/>
                <a:cs typeface="Arial" panose="020B0604020202020204" pitchFamily="34" charset="0"/>
              </a:rPr>
              <a:t>T-test</a:t>
            </a:r>
            <a:endParaRPr lang="sl-SI" noProof="0" dirty="0">
              <a:solidFill>
                <a:schemeClr val="accent6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F16A61-D8EA-7C5D-15F6-CE01014B89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62014" y="1510682"/>
            <a:ext cx="5157787" cy="823912"/>
          </a:xfrm>
        </p:spPr>
        <p:txBody>
          <a:bodyPr/>
          <a:lstStyle/>
          <a:p>
            <a:r>
              <a:rPr lang="sl-SI" dirty="0"/>
              <a:t>T-test za neodvisne (neparne) vzorce</a:t>
            </a:r>
            <a:endParaRPr lang="en-SI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8FA35C-2DC7-E2D6-A516-F8D730DD5525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836612" y="2364240"/>
                <a:ext cx="5157787" cy="368458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sl-SI" dirty="0">
                    <a:latin typeface="Hero New Light"/>
                  </a:rPr>
                  <a:t>Uporablja se za primerjavo preizkusa domneve o srednjih vrednosti dveh skupin enot.</a:t>
                </a:r>
              </a:p>
              <a:p>
                <a:pPr marL="0" indent="0">
                  <a:buNone/>
                </a:pPr>
                <a:endParaRPr lang="en-GB" dirty="0">
                  <a:latin typeface="Hero New Light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𝑆𝐸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GB" dirty="0">
                  <a:latin typeface="Hero New Light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8FA35C-2DC7-E2D6-A516-F8D730DD55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836612" y="2364240"/>
                <a:ext cx="5157787" cy="3684588"/>
              </a:xfrm>
              <a:blipFill>
                <a:blip r:embed="rId3"/>
                <a:stretch>
                  <a:fillRect l="-2364" t="-2815"/>
                </a:stretch>
              </a:blipFill>
            </p:spPr>
            <p:txBody>
              <a:bodyPr/>
              <a:lstStyle/>
              <a:p>
                <a:r>
                  <a:rPr lang="en-SI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7CA4D42-37D1-7BF1-EE2E-10B34D4812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445419"/>
            <a:ext cx="5183188" cy="823912"/>
          </a:xfrm>
        </p:spPr>
        <p:txBody>
          <a:bodyPr/>
          <a:lstStyle/>
          <a:p>
            <a:r>
              <a:rPr lang="sl-SI" dirty="0"/>
              <a:t>T-test za odvisne (parne) vzorce</a:t>
            </a:r>
            <a:endParaRPr lang="en-SI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56D6A0B1-A6CF-1C53-F8F4-DC34606F0300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>
              <a:xfrm>
                <a:off x="6197603" y="2364240"/>
                <a:ext cx="5183188" cy="368458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sl-SI" dirty="0">
                    <a:latin typeface="Hero New Light"/>
                  </a:rPr>
                  <a:t>Uporablja se za primerjavo povprečij dveh pogojev, v katerih so sodelovale iste enote.</a:t>
                </a:r>
                <a:endParaRPr lang="en-GB" dirty="0">
                  <a:latin typeface="Hero New Light"/>
                </a:endParaRPr>
              </a:p>
              <a:p>
                <a:pPr marL="0" indent="0">
                  <a:buNone/>
                </a:pPr>
                <a:endParaRPr lang="en-GB" b="0" i="1" dirty="0">
                  <a:latin typeface="Hero New Light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̅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</m:acc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𝑆𝐸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̅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</m:acc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GB" dirty="0">
                  <a:latin typeface="Hero New Light"/>
                </a:endParaRPr>
              </a:p>
              <a:p>
                <a:pPr marL="0" indent="0">
                  <a:buNone/>
                </a:pPr>
                <a:endParaRPr lang="en-GB" dirty="0">
                  <a:latin typeface="Hero New Light"/>
                </a:endParaRPr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56D6A0B1-A6CF-1C53-F8F4-DC34606F03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xfrm>
                <a:off x="6197603" y="2364240"/>
                <a:ext cx="5183188" cy="3684588"/>
              </a:xfrm>
              <a:blipFill>
                <a:blip r:embed="rId4"/>
                <a:stretch>
                  <a:fillRect l="-2471" t="-2815"/>
                </a:stretch>
              </a:blipFill>
            </p:spPr>
            <p:txBody>
              <a:bodyPr/>
              <a:lstStyle/>
              <a:p>
                <a:r>
                  <a:rPr lang="en-SI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5681B8-28E8-3EF3-3AE7-C15DDBA3A0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83814-1097-40E1-8B57-00353149029C}" type="slidenum">
              <a:rPr lang="en-SI" smtClean="0"/>
              <a:t>3</a:t>
            </a:fld>
            <a:endParaRPr lang="en-SI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8747732-20DE-D175-A80F-E9890B91B292}"/>
                  </a:ext>
                </a:extLst>
              </p:cNvPr>
              <p:cNvSpPr txBox="1"/>
              <p:nvPr/>
            </p:nvSpPr>
            <p:spPr>
              <a:xfrm>
                <a:off x="836610" y="5172589"/>
                <a:ext cx="5796665" cy="14557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sl-SI" sz="1800" dirty="0"/>
                  <a:t>Opomba: Zgornja formula se uporablja v primerih, ko lahko predpostavimo enakost varianc neodvisnih vzorcev.  Sicer jo zamenja </a:t>
                </a:r>
                <a:r>
                  <a:rPr lang="en-SI" sz="1800" b="1" dirty="0"/>
                  <a:t>Welch</a:t>
                </a:r>
                <a:r>
                  <a:rPr lang="sl-SI" sz="1800" b="1" dirty="0"/>
                  <a:t>ov</a:t>
                </a:r>
                <a:r>
                  <a:rPr lang="en-SI" sz="1800" b="1" dirty="0"/>
                  <a:t> t-test</a:t>
                </a:r>
                <a:r>
                  <a:rPr lang="en-SI" sz="1800" dirty="0"/>
                  <a:t>:</a:t>
                </a:r>
                <a14:m>
                  <m:oMath xmlns:m="http://schemas.openxmlformats.org/officeDocument/2006/math">
                    <m:r>
                      <a:rPr lang="sl-SI" sz="18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SI" sz="180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SI" sz="180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SI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SI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SI" sz="18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SI" sz="18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SI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SI" sz="1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SI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SI" sz="18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SI" sz="18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SI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ad>
                          <m:radPr>
                            <m:degHide m:val="on"/>
                            <m:ctrlPr>
                              <a:rPr lang="en-SI" sz="18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en-SI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Sup>
                                  <m:sSubSupPr>
                                    <m:ctrlPr>
                                      <a:rPr lang="en-SI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SI" sz="18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SI" sz="1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SI" sz="1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num>
                              <m:den>
                                <m:sSub>
                                  <m:sSubPr>
                                    <m:ctrlPr>
                                      <a:rPr lang="en-SI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SI" sz="18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SI" sz="1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den>
                            </m:f>
                            <m:r>
                              <a:rPr lang="en-SI" sz="18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SI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Sup>
                                  <m:sSubSupPr>
                                    <m:ctrlPr>
                                      <a:rPr lang="en-SI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SI" sz="18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SI" sz="1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SI" sz="1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num>
                              <m:den>
                                <m:sSub>
                                  <m:sSubPr>
                                    <m:ctrlPr>
                                      <a:rPr lang="en-SI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SI" sz="18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SI" sz="1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den>
                            </m:f>
                          </m:e>
                        </m:rad>
                      </m:den>
                    </m:f>
                  </m:oMath>
                </a14:m>
                <a:endParaRPr lang="en-SI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8747732-20DE-D175-A80F-E9890B91B2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610" y="5172589"/>
                <a:ext cx="5796665" cy="1455783"/>
              </a:xfrm>
              <a:prstGeom prst="rect">
                <a:avLst/>
              </a:prstGeom>
              <a:blipFill>
                <a:blip r:embed="rId5"/>
                <a:stretch>
                  <a:fillRect l="-841" t="-2521" r="-315"/>
                </a:stretch>
              </a:blipFill>
            </p:spPr>
            <p:txBody>
              <a:bodyPr/>
              <a:lstStyle/>
              <a:p>
                <a:r>
                  <a:rPr lang="en-SI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284661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18F63-2F44-4B0C-93CE-B1F365350635}"/>
              </a:ext>
            </a:extLst>
          </p:cNvPr>
          <p:cNvSpPr>
            <a:spLocks noGrp="1"/>
          </p:cNvSpPr>
          <p:nvPr>
            <p:ph type="title"/>
          </p:nvPr>
        </p:nvSpPr>
        <p:spPr/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sl-SI" b="1" noProof="0" dirty="0" err="1">
                <a:solidFill>
                  <a:srgbClr val="005892"/>
                </a:solidFill>
                <a:latin typeface="Hero New Light"/>
                <a:cs typeface="Arial" panose="020B0604020202020204" pitchFamily="34" charset="0"/>
              </a:rPr>
              <a:t>Kovarianca</a:t>
            </a:r>
            <a:endParaRPr lang="sl-SI" noProof="0" dirty="0">
              <a:solidFill>
                <a:schemeClr val="accent6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11FBCB69-FD7E-2C89-F8F1-D06887D7281E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199" y="1825625"/>
                <a:ext cx="10515599" cy="4351338"/>
              </a:xfrm>
            </p:spPr>
            <p:txBody>
              <a:bodyPr>
                <a:normAutofit/>
              </a:bodyPr>
              <a:lstStyle/>
              <a:p>
                <a:r>
                  <a:rPr lang="sl-SI" dirty="0">
                    <a:latin typeface="Hero New Light"/>
                  </a:rPr>
                  <a:t>Mera linearne povezanosti za intervalne in razmernostne spremenljivke</a:t>
                </a:r>
                <a:endParaRPr lang="en-SI" dirty="0">
                  <a:latin typeface="Hero New Light"/>
                </a:endParaRPr>
              </a:p>
              <a:p>
                <a:pPr lvl="1"/>
                <a:r>
                  <a:rPr lang="sl-SI" dirty="0">
                    <a:latin typeface="Hero New Light"/>
                  </a:rPr>
                  <a:t>Na populaciji</a:t>
                </a:r>
                <a:r>
                  <a:rPr lang="en-SI" dirty="0">
                    <a:latin typeface="Hero New Light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SI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I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SI" b="0" i="1" smtClean="0">
                            <a:latin typeface="Cambria Math" panose="02040503050406030204" pitchFamily="18" charset="0"/>
                          </a:rPr>
                          <m:t>𝑋𝑌</m:t>
                        </m:r>
                      </m:sub>
                    </m:sSub>
                    <m:r>
                      <a:rPr lang="en-SI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SI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SI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SI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SI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SI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SI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SI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a:rPr lang="en-SI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SI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SI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SI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SI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SI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SI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SI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sub>
                        </m:sSub>
                        <m:r>
                          <a:rPr lang="en-SI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SI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SI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SI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SI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SI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SI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SI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SI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sub>
                        </m:sSub>
                        <m:r>
                          <a:rPr lang="en-SI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SI" b="0" dirty="0">
                  <a:latin typeface="Hero New Light"/>
                </a:endParaRPr>
              </a:p>
              <a:p>
                <a:pPr lvl="1"/>
                <a:r>
                  <a:rPr lang="sl-SI" dirty="0">
                    <a:latin typeface="Hero New Light"/>
                  </a:rPr>
                  <a:t>Na vzorcu</a:t>
                </a:r>
                <a:r>
                  <a:rPr lang="en-SI" dirty="0">
                    <a:latin typeface="Hero New Light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SI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I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SI" i="1">
                            <a:latin typeface="Cambria Math" panose="02040503050406030204" pitchFamily="18" charset="0"/>
                          </a:rPr>
                          <m:t>𝑋𝑌</m:t>
                        </m:r>
                      </m:sub>
                    </m:sSub>
                    <m:r>
                      <a:rPr lang="en-SI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SI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SI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SI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SI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SI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SI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SI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SI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n-SI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SI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SI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SI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SI" i="1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̅"/>
                            <m:ctrlPr>
                              <a:rPr lang="en-SI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SI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  <m:r>
                          <a:rPr lang="en-SI" i="1">
                            <a:latin typeface="Cambria Math" panose="02040503050406030204" pitchFamily="18" charset="0"/>
                          </a:rPr>
                          <m:t>)(</m:t>
                        </m:r>
                        <m:sSub>
                          <m:sSubPr>
                            <m:ctrlPr>
                              <a:rPr lang="en-SI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SI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SI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SI" i="1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̅"/>
                            <m:ctrlPr>
                              <a:rPr lang="en-SI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SI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  <m:r>
                          <a:rPr lang="en-SI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SI" dirty="0">
                  <a:latin typeface="Hero New Light"/>
                </a:endParaRPr>
              </a:p>
              <a:p>
                <a:r>
                  <a:rPr lang="sl-SI" dirty="0">
                    <a:latin typeface="Hero New Light"/>
                  </a:rPr>
                  <a:t>Interpretacija</a:t>
                </a:r>
                <a:r>
                  <a:rPr lang="en-SI" dirty="0">
                    <a:latin typeface="Hero New Light"/>
                  </a:rPr>
                  <a:t>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SI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I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SI" i="1">
                            <a:latin typeface="Cambria Math" panose="02040503050406030204" pitchFamily="18" charset="0"/>
                          </a:rPr>
                          <m:t>𝑋𝑌</m:t>
                        </m:r>
                      </m:sub>
                    </m:sSub>
                    <m:r>
                      <a:rPr lang="en-SI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SI" b="0" dirty="0">
                    <a:latin typeface="Hero New Light"/>
                  </a:rPr>
                  <a:t>: </a:t>
                </a:r>
                <a:r>
                  <a:rPr lang="sl-SI" b="0" dirty="0">
                    <a:latin typeface="Hero New Light"/>
                  </a:rPr>
                  <a:t>pozitivna linearna povezanost</a:t>
                </a:r>
                <a:endParaRPr lang="en-SI" b="0" dirty="0">
                  <a:latin typeface="Hero New Light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SI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I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SI" i="1">
                            <a:latin typeface="Cambria Math" panose="02040503050406030204" pitchFamily="18" charset="0"/>
                          </a:rPr>
                          <m:t>𝑋𝑌</m:t>
                        </m:r>
                      </m:sub>
                    </m:sSub>
                    <m:r>
                      <a:rPr lang="en-SI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SI" dirty="0">
                    <a:latin typeface="Hero New Light"/>
                  </a:rPr>
                  <a:t>: </a:t>
                </a:r>
                <a:r>
                  <a:rPr lang="sl-SI" dirty="0">
                    <a:latin typeface="Hero New Light"/>
                  </a:rPr>
                  <a:t>ni linearne povezanosti</a:t>
                </a:r>
                <a:endParaRPr lang="en-SI" dirty="0">
                  <a:latin typeface="Hero New Light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SI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I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SI" i="1">
                            <a:latin typeface="Cambria Math" panose="02040503050406030204" pitchFamily="18" charset="0"/>
                          </a:rPr>
                          <m:t>𝑋𝑌</m:t>
                        </m:r>
                      </m:sub>
                    </m:sSub>
                    <m:r>
                      <a:rPr lang="en-SI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SI" i="1">
                        <a:latin typeface="Cambria Math" panose="02040503050406030204" pitchFamily="18" charset="0"/>
                      </a:rPr>
                      <m:t>0:</m:t>
                    </m:r>
                  </m:oMath>
                </a14:m>
                <a:r>
                  <a:rPr lang="en-SI" dirty="0">
                    <a:latin typeface="Hero New Light"/>
                  </a:rPr>
                  <a:t> </a:t>
                </a:r>
                <a:r>
                  <a:rPr lang="sl-SI" dirty="0">
                    <a:latin typeface="Hero New Light"/>
                  </a:rPr>
                  <a:t>negativna linearna povezanost</a:t>
                </a:r>
                <a:endParaRPr lang="en-SI" dirty="0">
                  <a:latin typeface="Hero New Light"/>
                </a:endParaRPr>
              </a:p>
              <a:p>
                <a:endParaRPr lang="en-SI" dirty="0">
                  <a:latin typeface="Hero New Light"/>
                </a:endParaRPr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11FBCB69-FD7E-2C89-F8F1-D06887D7281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199" y="1825625"/>
                <a:ext cx="10515599" cy="4351338"/>
              </a:xfrm>
              <a:blipFill>
                <a:blip r:embed="rId2"/>
                <a:stretch>
                  <a:fillRect l="-986" t="-2241"/>
                </a:stretch>
              </a:blipFill>
            </p:spPr>
            <p:txBody>
              <a:bodyPr/>
              <a:lstStyle/>
              <a:p>
                <a:r>
                  <a:rPr lang="en-SI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1D4504-CC61-4254-A403-EC64B0D65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83814-1097-40E1-8B57-00353149029C}" type="slidenum">
              <a:rPr lang="en-SI" smtClean="0"/>
              <a:t>30</a:t>
            </a:fld>
            <a:endParaRPr lang="en-SI"/>
          </a:p>
        </p:txBody>
      </p:sp>
    </p:spTree>
    <p:extLst>
      <p:ext uri="{BB962C8B-B14F-4D97-AF65-F5344CB8AC3E}">
        <p14:creationId xmlns:p14="http://schemas.microsoft.com/office/powerpoint/2010/main" val="23588756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18F63-2F44-4B0C-93CE-B1F365350635}"/>
              </a:ext>
            </a:extLst>
          </p:cNvPr>
          <p:cNvSpPr>
            <a:spLocks noGrp="1"/>
          </p:cNvSpPr>
          <p:nvPr>
            <p:ph type="title"/>
          </p:nvPr>
        </p:nvSpPr>
        <p:spPr/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sl-SI" b="1" noProof="0" dirty="0" err="1">
                <a:solidFill>
                  <a:srgbClr val="005892"/>
                </a:solidFill>
                <a:latin typeface="Hero New Light"/>
                <a:cs typeface="Arial" panose="020B0604020202020204" pitchFamily="34" charset="0"/>
              </a:rPr>
              <a:t>Pearsonov</a:t>
            </a:r>
            <a:r>
              <a:rPr lang="sl-SI" b="1" noProof="0" dirty="0">
                <a:solidFill>
                  <a:srgbClr val="005892"/>
                </a:solidFill>
                <a:latin typeface="Hero New Light"/>
                <a:cs typeface="Arial" panose="020B0604020202020204" pitchFamily="34" charset="0"/>
              </a:rPr>
              <a:t> korelacijski koeficient</a:t>
            </a:r>
            <a:endParaRPr lang="sl-SI" noProof="0" dirty="0">
              <a:solidFill>
                <a:schemeClr val="accent6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11FBCB69-FD7E-2C89-F8F1-D06887D7281E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199" y="1825625"/>
                <a:ext cx="10515599" cy="4351338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sl-SI" dirty="0"/>
                  <a:t>Ker </a:t>
                </a:r>
                <a:r>
                  <a:rPr lang="sl-SI" dirty="0" err="1"/>
                  <a:t>kovarianca</a:t>
                </a:r>
                <a:r>
                  <a:rPr lang="sl-SI" dirty="0"/>
                  <a:t> ni standardizirana, izračunamo še </a:t>
                </a:r>
                <a:r>
                  <a:rPr lang="sl-SI" dirty="0" err="1"/>
                  <a:t>Pearsonov</a:t>
                </a:r>
                <a:r>
                  <a:rPr lang="sl-SI" dirty="0"/>
                  <a:t> korelacijski koeficient:</a:t>
                </a:r>
                <a:endParaRPr lang="en-SI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I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I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SI" i="1">
                              <a:latin typeface="Cambria Math" panose="02040503050406030204" pitchFamily="18" charset="0"/>
                            </a:rPr>
                            <m:t>𝑋𝑌</m:t>
                          </m:r>
                        </m:sub>
                      </m:sSub>
                      <m:r>
                        <a:rPr lang="en-SI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SI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SI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SI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SI" i="1">
                                  <a:latin typeface="Cambria Math" panose="02040503050406030204" pitchFamily="18" charset="0"/>
                                </a:rPr>
                                <m:t>𝑋𝑌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SI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SI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SI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SI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SI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SI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sub>
                          </m:sSub>
                        </m:den>
                      </m:f>
                      <m:r>
                        <a:rPr lang="en-SI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SI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SI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SI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SI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SI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r>
                                <a:rPr lang="en-SI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SI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SI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SI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SI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SI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SI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SI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sub>
                              </m:sSub>
                              <m:r>
                                <a:rPr lang="en-SI" i="1">
                                  <a:latin typeface="Cambria Math" panose="02040503050406030204" pitchFamily="18" charset="0"/>
                                </a:rPr>
                                <m:t>)(</m:t>
                              </m:r>
                              <m:sSub>
                                <m:sSubPr>
                                  <m:ctrlPr>
                                    <a:rPr lang="en-SI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SI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SI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SI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SI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SI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SI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sub>
                              </m:sSub>
                              <m:r>
                                <a:rPr lang="en-SI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SI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nary>
                                <m:naryPr>
                                  <m:chr m:val="∑"/>
                                  <m:ctrlPr>
                                    <a:rPr lang="en-SI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SI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SI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SI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SI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SI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SI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SI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SI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SI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SI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SI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𝜇</m:t>
                                          </m:r>
                                        </m:e>
                                        <m:sub>
                                          <m:r>
                                            <a:rPr lang="en-SI" i="1">
                                              <a:latin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</m:sub>
                                      </m:sSub>
                                      <m:r>
                                        <a:rPr lang="en-SI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  <m:sup>
                                      <m:r>
                                        <a:rPr lang="en-SI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SI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nary>
                                    <m:naryPr>
                                      <m:chr m:val="∑"/>
                                      <m:ctrlPr>
                                        <a:rPr lang="en-SI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en-SI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SI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en-SI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sup>
                                    <m:e>
                                      <m:sSup>
                                        <m:sSupPr>
                                          <m:ctrlPr>
                                            <a:rPr lang="en-SI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SI" i="1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SI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SI" i="1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SI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SI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SI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SI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𝜇</m:t>
                                              </m:r>
                                            </m:e>
                                            <m:sub>
                                              <m:r>
                                                <a:rPr lang="en-SI" i="1">
                                                  <a:latin typeface="Cambria Math" panose="02040503050406030204" pitchFamily="18" charset="0"/>
                                                </a:rPr>
                                                <m:t>𝑌</m:t>
                                              </m:r>
                                            </m:sub>
                                          </m:sSub>
                                          <m:r>
                                            <a:rPr lang="en-SI" i="1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e>
                                        <m:sup>
                                          <m:r>
                                            <a:rPr lang="en-SI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lang="en-SI" i="1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nary>
                                </m:e>
                              </m:nary>
                            </m:e>
                          </m:rad>
                        </m:den>
                      </m:f>
                    </m:oMath>
                  </m:oMathPara>
                </a14:m>
                <a:endParaRPr lang="en-SI" dirty="0"/>
              </a:p>
              <a:p>
                <a:r>
                  <a:rPr lang="sl-SI" dirty="0"/>
                  <a:t>Definiran je na intervalu</a:t>
                </a:r>
                <a:r>
                  <a:rPr lang="en-SI" dirty="0"/>
                  <a:t> [-1, 1] </a:t>
                </a:r>
                <a:r>
                  <a:rPr lang="sl-SI" dirty="0"/>
                  <a:t>in vrednosti interpretiramo podobno kot pri </a:t>
                </a:r>
                <a:r>
                  <a:rPr lang="sl-SI" dirty="0" err="1"/>
                  <a:t>Spearmanovem</a:t>
                </a:r>
                <a:r>
                  <a:rPr lang="sl-SI" dirty="0"/>
                  <a:t> koeficientu korelacije rangov:</a:t>
                </a:r>
                <a:endParaRPr lang="en-SI" dirty="0"/>
              </a:p>
              <a:p>
                <a:pPr lvl="1"/>
                <a14:m>
                  <m:oMath xmlns:m="http://schemas.openxmlformats.org/officeDocument/2006/math">
                    <m:r>
                      <a:rPr lang="en-SI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en-SI" i="1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SI" dirty="0"/>
                  <a:t>: </a:t>
                </a:r>
                <a:r>
                  <a:rPr lang="en-SI" b="1" dirty="0"/>
                  <a:t>po</a:t>
                </a:r>
                <a:r>
                  <a:rPr lang="sl-SI" b="1" dirty="0" err="1"/>
                  <a:t>zitivna</a:t>
                </a:r>
                <a:r>
                  <a:rPr lang="sl-SI" b="1" dirty="0"/>
                  <a:t> linearna povezanost </a:t>
                </a:r>
                <a:r>
                  <a:rPr lang="en-SI" dirty="0"/>
                  <a:t>– </a:t>
                </a:r>
                <a:r>
                  <a:rPr lang="sl-SI" dirty="0"/>
                  <a:t>če povečamo vrednosti ene spremenljivke, se povečajo tudi vrednosti druge</a:t>
                </a:r>
                <a:endParaRPr lang="en-SI" dirty="0"/>
              </a:p>
              <a:p>
                <a:pPr lvl="1"/>
                <a14:m>
                  <m:oMath xmlns:m="http://schemas.openxmlformats.org/officeDocument/2006/math">
                    <m:r>
                      <a:rPr lang="en-SI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en-SI" i="1">
                        <a:latin typeface="Cambria Math" panose="02040503050406030204" pitchFamily="18" charset="0"/>
                      </a:rPr>
                      <m:t>&lt;0</m:t>
                    </m:r>
                  </m:oMath>
                </a14:m>
                <a:r>
                  <a:rPr lang="en-SI" dirty="0"/>
                  <a:t>: </a:t>
                </a:r>
                <a:r>
                  <a:rPr lang="en-SI" b="1" dirty="0" err="1"/>
                  <a:t>negativ</a:t>
                </a:r>
                <a:r>
                  <a:rPr lang="sl-SI" b="1" dirty="0"/>
                  <a:t>na linearna povezanost</a:t>
                </a:r>
                <a:r>
                  <a:rPr lang="en-SI" dirty="0"/>
                  <a:t> – </a:t>
                </a:r>
                <a:r>
                  <a:rPr lang="sl-SI" dirty="0"/>
                  <a:t>če povečamo vrednosti ene spremenljivke, se vrednosti druge zmanjšajo</a:t>
                </a:r>
                <a:endParaRPr lang="en-SI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SI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en-SI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SI" dirty="0"/>
                  <a:t>: </a:t>
                </a:r>
                <a:r>
                  <a:rPr lang="sl-SI" b="1" dirty="0"/>
                  <a:t>ni linearne povezanosti</a:t>
                </a:r>
                <a:endParaRPr lang="en-SI" dirty="0"/>
              </a:p>
              <a:p>
                <a:pPr lvl="1"/>
                <a:endParaRPr lang="en-SI" dirty="0"/>
              </a:p>
              <a:p>
                <a:pPr marL="0" indent="0">
                  <a:buNone/>
                </a:pPr>
                <a:endParaRPr lang="en-SI" dirty="0"/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11FBCB69-FD7E-2C89-F8F1-D06887D7281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199" y="1825625"/>
                <a:ext cx="10515599" cy="4351338"/>
              </a:xfrm>
              <a:blipFill>
                <a:blip r:embed="rId2"/>
                <a:stretch>
                  <a:fillRect l="-870" t="-2801" r="-986"/>
                </a:stretch>
              </a:blipFill>
            </p:spPr>
            <p:txBody>
              <a:bodyPr/>
              <a:lstStyle/>
              <a:p>
                <a:r>
                  <a:rPr lang="en-SI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1D4504-CC61-4254-A403-EC64B0D65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83814-1097-40E1-8B57-00353149029C}" type="slidenum">
              <a:rPr lang="en-SI" smtClean="0"/>
              <a:t>31</a:t>
            </a:fld>
            <a:endParaRPr lang="en-SI"/>
          </a:p>
        </p:txBody>
      </p:sp>
    </p:spTree>
    <p:extLst>
      <p:ext uri="{BB962C8B-B14F-4D97-AF65-F5344CB8AC3E}">
        <p14:creationId xmlns:p14="http://schemas.microsoft.com/office/powerpoint/2010/main" val="10413280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18F63-2F44-4B0C-93CE-B1F365350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l-SI" sz="4000" b="1" noProof="0" dirty="0" err="1">
                <a:solidFill>
                  <a:srgbClr val="005892"/>
                </a:solidFill>
                <a:latin typeface="Hero New Light"/>
                <a:cs typeface="Arial" panose="020B0604020202020204" pitchFamily="34" charset="0"/>
              </a:rPr>
              <a:t>Pearsonov</a:t>
            </a:r>
            <a:r>
              <a:rPr lang="sl-SI" sz="4000" b="1" noProof="0" dirty="0">
                <a:solidFill>
                  <a:srgbClr val="005892"/>
                </a:solidFill>
                <a:latin typeface="Hero New Light"/>
                <a:cs typeface="Arial" panose="020B0604020202020204" pitchFamily="34" charset="0"/>
              </a:rPr>
              <a:t> korelacijski koeficient: primer</a:t>
            </a:r>
            <a:endParaRPr lang="sl-SI" sz="4000" noProof="0" dirty="0">
              <a:solidFill>
                <a:schemeClr val="accent6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1D4504-CC61-4254-A403-EC64B0D65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83814-1097-40E1-8B57-00353149029C}" type="slidenum">
              <a:rPr lang="en-SI" smtClean="0"/>
              <a:t>32</a:t>
            </a:fld>
            <a:endParaRPr lang="en-SI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3AF795-1BEE-D3E0-0AFC-6EDD19AFBA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652349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sl-SI" dirty="0"/>
              <a:t>Podatki: </a:t>
            </a:r>
            <a:r>
              <a:rPr lang="sl-SI" dirty="0" err="1"/>
              <a:t>Pearson.sav</a:t>
            </a:r>
            <a:endParaRPr lang="sl-SI" dirty="0"/>
          </a:p>
          <a:p>
            <a:pPr marL="0" indent="0">
              <a:buNone/>
            </a:pPr>
            <a:r>
              <a:rPr lang="sl-SI" dirty="0"/>
              <a:t>X: leta šolanja</a:t>
            </a:r>
          </a:p>
          <a:p>
            <a:pPr marL="0" indent="0">
              <a:buNone/>
            </a:pPr>
            <a:r>
              <a:rPr lang="sl-SI" dirty="0"/>
              <a:t>Y: število ur, ki jih tedensko namenimo branju dnevnih časopisov</a:t>
            </a:r>
          </a:p>
          <a:p>
            <a:pPr marL="0" indent="0">
              <a:buNone/>
            </a:pPr>
            <a:endParaRPr lang="sl-SI" dirty="0"/>
          </a:p>
          <a:p>
            <a:pPr marL="0" indent="0">
              <a:buNone/>
            </a:pPr>
            <a:r>
              <a:rPr lang="sl-SI" dirty="0"/>
              <a:t>Ali obstaja povezava </a:t>
            </a:r>
            <a:r>
              <a:rPr lang="sl-SI" sz="2800" dirty="0"/>
              <a:t>med leti šolanja in številom ur branja dnevnih časopisov?</a:t>
            </a:r>
            <a:endParaRPr lang="en-SI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EEB4D0A-BCE6-37A3-AAB8-28A79851C5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265" y="1825625"/>
            <a:ext cx="2711685" cy="3660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1058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96E017D-B57D-3280-C1A5-7DA3DD1379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7120" y="4912960"/>
            <a:ext cx="3649980" cy="16259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1018F63-2F44-4B0C-93CE-B1F365350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l-SI" sz="4000" b="1" noProof="0" dirty="0" err="1">
                <a:solidFill>
                  <a:srgbClr val="005892"/>
                </a:solidFill>
                <a:latin typeface="Hero New Light"/>
                <a:cs typeface="Arial" panose="020B0604020202020204" pitchFamily="34" charset="0"/>
              </a:rPr>
              <a:t>Pearsonov</a:t>
            </a:r>
            <a:r>
              <a:rPr lang="sl-SI" sz="4000" b="1" noProof="0" dirty="0">
                <a:solidFill>
                  <a:srgbClr val="005892"/>
                </a:solidFill>
                <a:latin typeface="Hero New Light"/>
                <a:cs typeface="Arial" panose="020B0604020202020204" pitchFamily="34" charset="0"/>
              </a:rPr>
              <a:t> korelacijski koeficient: izračun</a:t>
            </a:r>
            <a:endParaRPr lang="sl-SI" sz="4000" noProof="0" dirty="0">
              <a:solidFill>
                <a:schemeClr val="accent6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1D4504-CC61-4254-A403-EC64B0D65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83814-1097-40E1-8B57-00353149029C}" type="slidenum">
              <a:rPr lang="en-SI" smtClean="0"/>
              <a:t>33</a:t>
            </a:fld>
            <a:endParaRPr lang="en-SI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393AF795-1BEE-D3E0-0AFC-6EDD19AFBAC4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10630546" cy="4351338"/>
              </a:xfrm>
            </p:spPr>
            <p:txBody>
              <a:bodyPr>
                <a:normAutofit/>
              </a:bodyPr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sl-SI" sz="2000" dirty="0"/>
                  <a:t>Ničelna in alternativna hipoteza:</a:t>
                </a:r>
                <a:br>
                  <a:rPr lang="sl-SI" sz="2000" dirty="0"/>
                </a:br>
                <a:r>
                  <a:rPr lang="en-SI" sz="2000" dirty="0"/>
                  <a:t>H</a:t>
                </a:r>
                <a:r>
                  <a:rPr lang="en-SI" sz="2000" baseline="-25000" dirty="0"/>
                  <a:t>0</a:t>
                </a:r>
                <a:r>
                  <a:rPr lang="en-SI" sz="2000" dirty="0"/>
                  <a:t>:</a:t>
                </a:r>
                <a:r>
                  <a:rPr lang="sl-SI" sz="2000" dirty="0"/>
                  <a:t> Ni linearne povezave med leti šolanja in branjem dnevnih časopisov</a:t>
                </a:r>
                <a:br>
                  <a:rPr lang="en-SI" sz="2000" b="0" dirty="0">
                    <a:ea typeface="Cambria Math" panose="02040503050406030204" pitchFamily="18" charset="0"/>
                  </a:rPr>
                </a:br>
                <a:r>
                  <a:rPr lang="en-SI" sz="2000" dirty="0"/>
                  <a:t>H</a:t>
                </a:r>
                <a:r>
                  <a:rPr lang="en-SI" sz="2000" baseline="-25000" dirty="0"/>
                  <a:t>1</a:t>
                </a:r>
                <a:r>
                  <a:rPr lang="en-SI" sz="2000" dirty="0"/>
                  <a:t>: </a:t>
                </a:r>
                <a:r>
                  <a:rPr lang="sl-SI" sz="2000" dirty="0"/>
                  <a:t>Obstaja linearna povezava med leti šolanja in branjem dnevnih časopisov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SI" sz="2000" dirty="0"/>
                  <a:t>Pearson</a:t>
                </a:r>
                <a:r>
                  <a:rPr lang="sl-SI" sz="2000" dirty="0"/>
                  <a:t>ov</a:t>
                </a:r>
                <a:r>
                  <a:rPr lang="en-SI" sz="2000" dirty="0"/>
                  <a:t> </a:t>
                </a:r>
                <a:r>
                  <a:rPr lang="sl-SI" sz="2000" dirty="0"/>
                  <a:t>korelacijski koeficient</a:t>
                </a:r>
                <a:r>
                  <a:rPr lang="en-SI" sz="2000" dirty="0"/>
                  <a:t>:</a:t>
                </a:r>
                <a:br>
                  <a:rPr lang="en-SI" sz="2000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SI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I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SI" sz="2000" i="1">
                            <a:latin typeface="Cambria Math" panose="02040503050406030204" pitchFamily="18" charset="0"/>
                          </a:rPr>
                          <m:t>𝑋𝑌</m:t>
                        </m:r>
                      </m:sub>
                    </m:sSub>
                    <m:r>
                      <a:rPr lang="en-SI" sz="2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SI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SI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SI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SI" sz="2000" i="1">
                                <a:latin typeface="Cambria Math" panose="02040503050406030204" pitchFamily="18" charset="0"/>
                              </a:rPr>
                              <m:t>𝑋𝑌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SI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SI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SI" sz="20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sub>
                        </m:sSub>
                        <m:sSub>
                          <m:sSubPr>
                            <m:ctrlPr>
                              <a:rPr lang="en-SI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SI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SI" sz="20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sub>
                        </m:sSub>
                      </m:den>
                    </m:f>
                    <m:r>
                      <a:rPr lang="en-SI" sz="2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SI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ctrlPr>
                              <a:rPr lang="en-SI" sz="20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SI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SI" sz="20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SI" sz="2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r>
                              <a:rPr lang="en-SI" sz="20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SI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SI" sz="20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SI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SI" sz="20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acc>
                              <m:accPr>
                                <m:chr m:val="̅"/>
                                <m:ctrlPr>
                                  <a:rPr lang="en-SI" sz="2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SI" sz="2000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</m:acc>
                            <m:r>
                              <a:rPr lang="en-SI" sz="2000" i="1">
                                <a:latin typeface="Cambria Math" panose="02040503050406030204" pitchFamily="18" charset="0"/>
                              </a:rPr>
                              <m:t>)(</m:t>
                            </m:r>
                            <m:sSub>
                              <m:sSubPr>
                                <m:ctrlPr>
                                  <a:rPr lang="en-SI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SI" sz="20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SI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SI" sz="20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acc>
                              <m:accPr>
                                <m:chr m:val="̅"/>
                                <m:ctrlPr>
                                  <a:rPr lang="en-SI" sz="2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SI" sz="2000" i="1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</m:acc>
                            <m:r>
                              <a:rPr lang="en-SI" sz="20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num>
                      <m:den>
                        <m:rad>
                          <m:radPr>
                            <m:degHide m:val="on"/>
                            <m:ctrlPr>
                              <a:rPr lang="en-SI" sz="20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nary>
                              <m:naryPr>
                                <m:chr m:val="∑"/>
                                <m:ctrlPr>
                                  <a:rPr lang="en-SI" sz="20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SI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SI" sz="2000" i="1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SI" sz="20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  <m:e>
                                <m:sSup>
                                  <m:sSupPr>
                                    <m:ctrlPr>
                                      <a:rPr lang="en-SI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SI" sz="20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SI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SI" sz="20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SI" sz="20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SI" sz="2000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lang="en-SI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SI" sz="2000" i="1">
                                            <a:latin typeface="Cambria Math" panose="02040503050406030204" pitchFamily="18" charset="0"/>
                                          </a:rPr>
                                          <m:t>𝑋</m:t>
                                        </m:r>
                                      </m:e>
                                    </m:acc>
                                    <m:r>
                                      <a:rPr lang="en-SI" sz="20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  <m:sup>
                                    <m:r>
                                      <a:rPr lang="en-SI" sz="20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SI" sz="2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nary>
                                  <m:naryPr>
                                    <m:chr m:val="∑"/>
                                    <m:ctrlPr>
                                      <a:rPr lang="en-SI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en-SI" sz="20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SI" sz="2000" i="1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SI" sz="20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  <m:e>
                                    <m:sSup>
                                      <m:sSupPr>
                                        <m:ctrlPr>
                                          <a:rPr lang="en-SI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SI" sz="2000" i="1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sSub>
                                          <m:sSubPr>
                                            <m:ctrlPr>
                                              <a:rPr lang="en-SI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SI" sz="2000" i="1"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SI" sz="2000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SI" sz="2000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acc>
                                          <m:accPr>
                                            <m:chr m:val="̅"/>
                                            <m:ctrlPr>
                                              <a:rPr lang="en-SI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SI" sz="2000" i="1">
                                                <a:latin typeface="Cambria Math" panose="02040503050406030204" pitchFamily="18" charset="0"/>
                                              </a:rPr>
                                              <m:t>𝑌</m:t>
                                            </m:r>
                                          </m:e>
                                        </m:acc>
                                        <m:r>
                                          <a:rPr lang="en-SI" sz="2000" i="1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e>
                                      <m:sup>
                                        <m:r>
                                          <a:rPr lang="en-SI" sz="20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SI" sz="2000" i="1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e>
                                </m:nary>
                              </m:e>
                            </m:nary>
                          </m:e>
                        </m:rad>
                      </m:den>
                    </m:f>
                    <m:r>
                      <a:rPr lang="en-SI" sz="200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SI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SI" sz="2000" i="1">
                            <a:latin typeface="Cambria Math" panose="02040503050406030204" pitchFamily="18" charset="0"/>
                          </a:rPr>
                          <m:t>48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SI" sz="20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SI" sz="2000" i="1">
                                <a:latin typeface="Cambria Math" panose="02040503050406030204" pitchFamily="18" charset="0"/>
                              </a:rPr>
                              <m:t>104</m:t>
                            </m:r>
                            <m:r>
                              <a:rPr lang="en-SI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∙26</m:t>
                            </m:r>
                          </m:e>
                        </m:rad>
                      </m:den>
                    </m:f>
                    <m:r>
                      <a:rPr lang="en-SI" sz="2000" i="1">
                        <a:latin typeface="Cambria Math" panose="02040503050406030204" pitchFamily="18" charset="0"/>
                      </a:rPr>
                      <m:t>=0.92</m:t>
                    </m:r>
                  </m:oMath>
                </a14:m>
                <a:endParaRPr lang="en-SI" sz="2000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sl-SI" sz="2000" dirty="0"/>
                  <a:t>Empirična t-vrednost</a:t>
                </a:r>
                <a:r>
                  <a:rPr lang="en-SI" sz="2000" dirty="0"/>
                  <a:t>:  t=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SI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SI" sz="2000" i="1">
                            <a:latin typeface="Cambria Math" panose="02040503050406030204" pitchFamily="18" charset="0"/>
                          </a:rPr>
                          <m:t>𝑟</m:t>
                        </m:r>
                        <m:rad>
                          <m:radPr>
                            <m:degHide m:val="on"/>
                            <m:ctrlPr>
                              <a:rPr lang="en-SI" sz="20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SI" sz="2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SI" sz="2000" i="1">
                                <a:latin typeface="Cambria Math" panose="02040503050406030204" pitchFamily="18" charset="0"/>
                              </a:rPr>
                              <m:t>−2</m:t>
                            </m:r>
                          </m:e>
                        </m:rad>
                      </m:num>
                      <m:den>
                        <m:rad>
                          <m:radPr>
                            <m:degHide m:val="on"/>
                            <m:ctrlPr>
                              <a:rPr lang="en-SI" sz="20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SI" sz="2000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p>
                              <m:sSupPr>
                                <m:ctrlPr>
                                  <a:rPr lang="en-SI" sz="20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SI" sz="20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p>
                                <m:r>
                                  <a:rPr lang="en-SI" sz="20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</m:den>
                    </m:f>
                    <m:r>
                      <a:rPr lang="en-SI" sz="2000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SI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SI" sz="2000" b="0" i="1" smtClean="0">
                            <a:latin typeface="Cambria Math" panose="02040503050406030204" pitchFamily="18" charset="0"/>
                          </a:rPr>
                          <m:t>0.92</m:t>
                        </m:r>
                        <m:rad>
                          <m:radPr>
                            <m:degHide m:val="on"/>
                            <m:ctrlPr>
                              <a:rPr lang="en-SI" sz="20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SI" sz="2000" b="0" i="1" smtClean="0">
                                <a:latin typeface="Cambria Math" panose="02040503050406030204" pitchFamily="18" charset="0"/>
                              </a:rPr>
                              <m:t>8</m:t>
                            </m:r>
                            <m:r>
                              <a:rPr lang="en-SI" sz="2000" i="1">
                                <a:latin typeface="Cambria Math" panose="02040503050406030204" pitchFamily="18" charset="0"/>
                              </a:rPr>
                              <m:t>−2</m:t>
                            </m:r>
                          </m:e>
                        </m:rad>
                      </m:num>
                      <m:den>
                        <m:rad>
                          <m:radPr>
                            <m:degHide m:val="on"/>
                            <m:ctrlPr>
                              <a:rPr lang="en-SI" sz="20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SI" sz="2000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SI" sz="2000" b="0" i="1" smtClean="0">
                                <a:latin typeface="Cambria Math" panose="02040503050406030204" pitchFamily="18" charset="0"/>
                              </a:rPr>
                              <m:t>0.92</m:t>
                            </m:r>
                          </m:e>
                        </m:rad>
                      </m:den>
                    </m:f>
                    <m:r>
                      <a:rPr lang="en-SI" sz="2000" b="0" i="1" smtClean="0">
                        <a:latin typeface="Cambria Math" panose="02040503050406030204" pitchFamily="18" charset="0"/>
                      </a:rPr>
                      <m:t>=5.8</m:t>
                    </m:r>
                    <m:r>
                      <a:rPr lang="sl-SI" sz="2000" b="0" i="1" smtClean="0">
                        <a:latin typeface="Cambria Math" panose="02040503050406030204" pitchFamily="18" charset="0"/>
                      </a:rPr>
                      <m:t>8</m:t>
                    </m:r>
                  </m:oMath>
                </a14:m>
                <a:r>
                  <a:rPr lang="en-SI" sz="2000" dirty="0"/>
                  <a:t> 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sl-SI" sz="2000" dirty="0"/>
                  <a:t>Prostostne stopnje</a:t>
                </a:r>
                <a:r>
                  <a:rPr lang="en-SI" sz="2000" dirty="0"/>
                  <a:t>: </a:t>
                </a:r>
                <a14:m>
                  <m:oMath xmlns:m="http://schemas.openxmlformats.org/officeDocument/2006/math">
                    <m:r>
                      <a:rPr lang="en-SI" sz="2000" i="1" smtClean="0">
                        <a:latin typeface="Cambria Math" panose="02040503050406030204" pitchFamily="18" charset="0"/>
                      </a:rPr>
                      <m:t>𝑑𝑓</m:t>
                    </m:r>
                    <m:r>
                      <a:rPr lang="en-SI" sz="20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SI" sz="200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SI" sz="2000" i="1" smtClean="0">
                        <a:latin typeface="Cambria Math" panose="02040503050406030204" pitchFamily="18" charset="0"/>
                      </a:rPr>
                      <m:t>−2=6</m:t>
                    </m:r>
                  </m:oMath>
                </a14:m>
                <a:endParaRPr lang="en-SI" sz="2000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sl-SI" sz="2000" dirty="0"/>
                  <a:t>V </a:t>
                </a:r>
                <a:r>
                  <a:rPr lang="sl-SI" sz="2000" dirty="0">
                    <a:solidFill>
                      <a:schemeClr val="accent6"/>
                    </a:solidFill>
                    <a:hlinkClick r:id="rId3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tabeli poiščemo kritično vrednost t</a:t>
                </a:r>
                <a:r>
                  <a:rPr lang="en-SI" sz="2000" dirty="0">
                    <a:solidFill>
                      <a:schemeClr val="accent6"/>
                    </a:solidFill>
                    <a:hlinkClick r:id="rId3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 </a:t>
                </a:r>
                <a:r>
                  <a:rPr lang="sl-SI" sz="2000" dirty="0"/>
                  <a:t>za</a:t>
                </a:r>
                <a:r>
                  <a:rPr lang="en-SI" sz="200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SI" sz="2000" b="0" i="1" smtClean="0">
                        <a:latin typeface="Cambria Math" panose="02040503050406030204" pitchFamily="18" charset="0"/>
                      </a:rPr>
                      <m:t>α</m:t>
                    </m:r>
                    <m:r>
                      <a:rPr lang="en-SI" sz="2000" b="0" i="1" smtClean="0">
                        <a:latin typeface="Cambria Math" panose="02040503050406030204" pitchFamily="18" charset="0"/>
                      </a:rPr>
                      <m:t>=5%</m:t>
                    </m:r>
                  </m:oMath>
                </a14:m>
                <a:r>
                  <a:rPr lang="en-SI" sz="2000" dirty="0"/>
                  <a:t>:</a:t>
                </a:r>
                <a:r>
                  <a:rPr lang="sl-SI" sz="2000" dirty="0"/>
                  <a:t> </a:t>
                </a:r>
                <a:r>
                  <a:rPr lang="en-SI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SI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I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SI" sz="2000" b="0" i="1" smtClean="0">
                            <a:latin typeface="Cambria Math" panose="02040503050406030204" pitchFamily="18" charset="0"/>
                          </a:rPr>
                          <m:t>0.025</m:t>
                        </m:r>
                      </m:sub>
                    </m:sSub>
                    <m:d>
                      <m:dPr>
                        <m:ctrlPr>
                          <a:rPr lang="en-SI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SI" sz="2000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e>
                    </m:d>
                    <m:r>
                      <a:rPr lang="en-SI" sz="2000" b="0" i="1" smtClean="0">
                        <a:latin typeface="Cambria Math" panose="02040503050406030204" pitchFamily="18" charset="0"/>
                      </a:rPr>
                      <m:t>=2.447</m:t>
                    </m:r>
                  </m:oMath>
                </a14:m>
                <a:endParaRPr lang="en-SI" sz="2000" b="0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sl-SI" sz="2000" dirty="0"/>
                  <a:t>Kritično območje</a:t>
                </a:r>
                <a:r>
                  <a:rPr lang="en-SI" sz="2000" dirty="0"/>
                  <a:t>: </a:t>
                </a:r>
                <a14:m>
                  <m:oMath xmlns:m="http://schemas.openxmlformats.org/officeDocument/2006/math">
                    <m:r>
                      <a:rPr lang="en-SI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sSub>
                      <m:sSubPr>
                        <m:ctrlPr>
                          <a:rPr lang="en-SI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I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f>
                          <m:fPr>
                            <m:type m:val="lin"/>
                            <m:ctrlPr>
                              <a:rPr lang="en-SI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SI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num>
                          <m:den>
                            <m:r>
                              <a:rPr lang="en-SI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b>
                    </m:sSub>
                    <m:r>
                      <a:rPr lang="en-SI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(8−2)</m:t>
                    </m:r>
                  </m:oMath>
                </a14:m>
                <a:r>
                  <a:rPr lang="en-SI" sz="2000" dirty="0"/>
                  <a:t>=</a:t>
                </a:r>
                <a14:m>
                  <m:oMath xmlns:m="http://schemas.openxmlformats.org/officeDocument/2006/math">
                    <m:r>
                      <a:rPr lang="en-SI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sSub>
                      <m:sSubPr>
                        <m:ctrlPr>
                          <a:rPr lang="en-SI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I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SI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0.025</m:t>
                        </m:r>
                      </m:sub>
                    </m:sSub>
                    <m:r>
                      <a:rPr lang="en-SI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SI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6</m:t>
                    </m:r>
                    <m:r>
                      <a:rPr lang="en-SI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SI" sz="2000" dirty="0"/>
                  <a:t>=</a:t>
                </a:r>
                <a14:m>
                  <m:oMath xmlns:m="http://schemas.openxmlformats.org/officeDocument/2006/math">
                    <m:r>
                      <a:rPr lang="en-SI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r>
                      <a:rPr lang="en-SI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2.45</m:t>
                    </m:r>
                  </m:oMath>
                </a14:m>
                <a:endParaRPr lang="en-SI" sz="2000" dirty="0"/>
              </a:p>
              <a:p>
                <a:pPr marL="0" indent="0">
                  <a:buNone/>
                </a:pPr>
                <a:endParaRPr lang="en-SI" sz="2000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393AF795-1BEE-D3E0-0AFC-6EDD19AFBAC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10630546" cy="4351338"/>
              </a:xfrm>
              <a:blipFill>
                <a:blip r:embed="rId4"/>
                <a:stretch>
                  <a:fillRect l="-631" t="-1541" b="-5042"/>
                </a:stretch>
              </a:blipFill>
            </p:spPr>
            <p:txBody>
              <a:bodyPr/>
              <a:lstStyle/>
              <a:p>
                <a:r>
                  <a:rPr lang="en-SI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364295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18F63-2F44-4B0C-93CE-B1F365350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l-SI" sz="4000" b="1" noProof="0" dirty="0" err="1">
                <a:solidFill>
                  <a:srgbClr val="005892"/>
                </a:solidFill>
                <a:latin typeface="Hero New Light"/>
                <a:cs typeface="Arial" panose="020B0604020202020204" pitchFamily="34" charset="0"/>
              </a:rPr>
              <a:t>Pearsonov</a:t>
            </a:r>
            <a:r>
              <a:rPr lang="sl-SI" sz="4000" b="1" noProof="0" dirty="0">
                <a:solidFill>
                  <a:srgbClr val="005892"/>
                </a:solidFill>
                <a:latin typeface="Hero New Light"/>
                <a:cs typeface="Arial" panose="020B0604020202020204" pitchFamily="34" charset="0"/>
              </a:rPr>
              <a:t> koeficient </a:t>
            </a:r>
            <a:r>
              <a:rPr lang="sl-SI" sz="4000" b="1" noProof="0" dirty="0" err="1">
                <a:solidFill>
                  <a:srgbClr val="005892"/>
                </a:solidFill>
                <a:latin typeface="Hero New Light"/>
                <a:cs typeface="Arial" panose="020B0604020202020204" pitchFamily="34" charset="0"/>
              </a:rPr>
              <a:t>korealcije</a:t>
            </a:r>
            <a:r>
              <a:rPr lang="sl-SI" sz="4000" b="1" noProof="0" dirty="0">
                <a:solidFill>
                  <a:srgbClr val="005892"/>
                </a:solidFill>
                <a:latin typeface="Hero New Light"/>
                <a:cs typeface="Arial" panose="020B0604020202020204" pitchFamily="34" charset="0"/>
              </a:rPr>
              <a:t> v SPSS</a:t>
            </a:r>
            <a:endParaRPr lang="sl-SI" sz="4000" noProof="0" dirty="0">
              <a:solidFill>
                <a:schemeClr val="accent6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1D4504-CC61-4254-A403-EC64B0D65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83814-1097-40E1-8B57-00353149029C}" type="slidenum">
              <a:rPr lang="en-SI" smtClean="0"/>
              <a:t>34</a:t>
            </a:fld>
            <a:endParaRPr lang="en-SI"/>
          </a:p>
        </p:txBody>
      </p:sp>
      <p:pic>
        <p:nvPicPr>
          <p:cNvPr id="8" name="Slika 5">
            <a:extLst>
              <a:ext uri="{FF2B5EF4-FFF2-40B4-BE49-F238E27FC236}">
                <a16:creationId xmlns:a16="http://schemas.microsoft.com/office/drawing/2014/main" id="{39870C21-2A20-4188-AAEB-D010346EA27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914400" y="1690689"/>
            <a:ext cx="4220623" cy="255269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0F11DFF-95B0-C006-1AE0-82A54F09B4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7238" y="1690688"/>
            <a:ext cx="5210175" cy="25527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EF47213-B34C-6DDE-F450-CA8E04956A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" y="4443411"/>
            <a:ext cx="2152650" cy="72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2993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18F63-2F44-4B0C-93CE-B1F365350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l-SI" sz="4000" b="1" noProof="0" dirty="0">
                <a:solidFill>
                  <a:srgbClr val="005892"/>
                </a:solidFill>
                <a:latin typeface="Hero New Light"/>
                <a:cs typeface="Arial" panose="020B0604020202020204" pitchFamily="34" charset="0"/>
              </a:rPr>
              <a:t>Primeri pozitivne in negativne povezanosti</a:t>
            </a:r>
            <a:endParaRPr lang="sl-SI" sz="4000" noProof="0" dirty="0">
              <a:solidFill>
                <a:schemeClr val="accent6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1D4504-CC61-4254-A403-EC64B0D65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83814-1097-40E1-8B57-00353149029C}" type="slidenum">
              <a:rPr lang="en-SI" smtClean="0"/>
              <a:t>35</a:t>
            </a:fld>
            <a:endParaRPr lang="en-SI"/>
          </a:p>
        </p:txBody>
      </p:sp>
      <p:pic>
        <p:nvPicPr>
          <p:cNvPr id="17" name="Content Placeholder 6">
            <a:extLst>
              <a:ext uri="{FF2B5EF4-FFF2-40B4-BE49-F238E27FC236}">
                <a16:creationId xmlns:a16="http://schemas.microsoft.com/office/drawing/2014/main" id="{F44219A3-A86A-60F1-4722-1649262A25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1472" y="1825625"/>
            <a:ext cx="698905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0381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18F63-2F44-4B0C-93CE-B1F365350635}"/>
              </a:ext>
            </a:extLst>
          </p:cNvPr>
          <p:cNvSpPr>
            <a:spLocks noGrp="1"/>
          </p:cNvSpPr>
          <p:nvPr>
            <p:ph type="title"/>
          </p:nvPr>
        </p:nvSpPr>
        <p:spPr/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sl-SI" b="1" noProof="0" dirty="0">
                <a:solidFill>
                  <a:srgbClr val="005892"/>
                </a:solidFill>
                <a:latin typeface="Hero New Light"/>
                <a:cs typeface="Arial" panose="020B0604020202020204" pitchFamily="34" charset="0"/>
              </a:rPr>
              <a:t>Regresija</a:t>
            </a:r>
            <a:endParaRPr lang="sl-SI" noProof="0" dirty="0">
              <a:solidFill>
                <a:schemeClr val="accent6"/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1FBCB69-FD7E-2C89-F8F1-D06887D7281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10515599" cy="4351338"/>
          </a:xfrm>
        </p:spPr>
        <p:txBody>
          <a:bodyPr>
            <a:normAutofit lnSpcReduction="10000"/>
          </a:bodyPr>
          <a:lstStyle/>
          <a:p>
            <a:r>
              <a:rPr lang="sl-SI" dirty="0"/>
              <a:t>Povezanost</a:t>
            </a:r>
            <a:r>
              <a:rPr lang="en-SI" dirty="0"/>
              <a:t>: X </a:t>
            </a:r>
            <a:r>
              <a:rPr lang="en-SI" dirty="0">
                <a:sym typeface="Wingdings" panose="05000000000000000000" pitchFamily="2" charset="2"/>
              </a:rPr>
              <a:t>&lt;----&gt; Y     </a:t>
            </a:r>
            <a:r>
              <a:rPr lang="sl-SI" dirty="0">
                <a:sym typeface="Wingdings" panose="05000000000000000000" pitchFamily="2" charset="2"/>
              </a:rPr>
              <a:t>Kavzalnost</a:t>
            </a:r>
            <a:r>
              <a:rPr lang="en-SI" dirty="0">
                <a:sym typeface="Wingdings" panose="05000000000000000000" pitchFamily="2" charset="2"/>
              </a:rPr>
              <a:t>: X ----&gt; Y</a:t>
            </a:r>
          </a:p>
          <a:p>
            <a:r>
              <a:rPr lang="sl-SI" b="1" dirty="0">
                <a:sym typeface="Wingdings" panose="05000000000000000000" pitchFamily="2" charset="2"/>
              </a:rPr>
              <a:t>Regresijska analiza</a:t>
            </a:r>
            <a:r>
              <a:rPr lang="sl-SI" dirty="0">
                <a:sym typeface="Wingdings" panose="05000000000000000000" pitchFamily="2" charset="2"/>
              </a:rPr>
              <a:t> je metoda za analizo vzročne povezanosti med intervalnimi oziroma razmernostnimi spremenljivkami, tj. za pojasnjevanje in napovedovanje vrednosti odvisne spremenljivke na podlagi vrednosti neodvisnih spremenljivk.</a:t>
            </a:r>
            <a:r>
              <a:rPr lang="en-SI" b="1" dirty="0">
                <a:sym typeface="Wingdings" panose="05000000000000000000" pitchFamily="2" charset="2"/>
              </a:rPr>
              <a:t> </a:t>
            </a:r>
            <a:endParaRPr lang="en-SI" dirty="0">
              <a:sym typeface="Wingdings" panose="05000000000000000000" pitchFamily="2" charset="2"/>
            </a:endParaRPr>
          </a:p>
          <a:p>
            <a:r>
              <a:rPr lang="sl-SI" dirty="0">
                <a:sym typeface="Wingdings" panose="05000000000000000000" pitchFamily="2" charset="2"/>
              </a:rPr>
              <a:t>Vrste regresije glede na število </a:t>
            </a:r>
            <a:r>
              <a:rPr lang="sl-SI" dirty="0" err="1">
                <a:sym typeface="Wingdings" panose="05000000000000000000" pitchFamily="2" charset="2"/>
              </a:rPr>
              <a:t>spremenlijvk</a:t>
            </a:r>
            <a:r>
              <a:rPr lang="sl-SI" dirty="0">
                <a:sym typeface="Wingdings" panose="05000000000000000000" pitchFamily="2" charset="2"/>
              </a:rPr>
              <a:t>:</a:t>
            </a:r>
            <a:endParaRPr lang="en-SI" dirty="0">
              <a:sym typeface="Wingdings" panose="05000000000000000000" pitchFamily="2" charset="2"/>
            </a:endParaRPr>
          </a:p>
          <a:p>
            <a:pPr lvl="1"/>
            <a:r>
              <a:rPr lang="sl-SI" dirty="0" err="1">
                <a:sym typeface="Wingdings" panose="05000000000000000000" pitchFamily="2" charset="2"/>
              </a:rPr>
              <a:t>Bivariatna</a:t>
            </a:r>
            <a:r>
              <a:rPr lang="sl-SI" dirty="0">
                <a:sym typeface="Wingdings" panose="05000000000000000000" pitchFamily="2" charset="2"/>
              </a:rPr>
              <a:t> regresija (ena </a:t>
            </a:r>
            <a:r>
              <a:rPr lang="sl-SI" dirty="0" err="1">
                <a:sym typeface="Wingdings" panose="05000000000000000000" pitchFamily="2" charset="2"/>
              </a:rPr>
              <a:t>neodivisna</a:t>
            </a:r>
            <a:r>
              <a:rPr lang="sl-SI" dirty="0">
                <a:sym typeface="Wingdings" panose="05000000000000000000" pitchFamily="2" charset="2"/>
              </a:rPr>
              <a:t>, ena odvisna spremenljivka)</a:t>
            </a:r>
          </a:p>
          <a:p>
            <a:pPr lvl="1"/>
            <a:r>
              <a:rPr lang="sl-SI" dirty="0">
                <a:sym typeface="Wingdings" panose="05000000000000000000" pitchFamily="2" charset="2"/>
              </a:rPr>
              <a:t>Multiple regresija (več neodvisnih, ena odvisna spremenljivka)</a:t>
            </a:r>
            <a:endParaRPr lang="en-SI" dirty="0">
              <a:sym typeface="Wingdings" panose="05000000000000000000" pitchFamily="2" charset="2"/>
            </a:endParaRPr>
          </a:p>
          <a:p>
            <a:r>
              <a:rPr lang="sl-SI" dirty="0">
                <a:sym typeface="Wingdings" panose="05000000000000000000" pitchFamily="2" charset="2"/>
              </a:rPr>
              <a:t>Vrste regresije glede na obliko regresijske funkcije</a:t>
            </a:r>
            <a:r>
              <a:rPr lang="en-SI" dirty="0">
                <a:sym typeface="Wingdings" panose="05000000000000000000" pitchFamily="2" charset="2"/>
              </a:rPr>
              <a:t>:</a:t>
            </a:r>
          </a:p>
          <a:p>
            <a:pPr lvl="1"/>
            <a:r>
              <a:rPr lang="sl-SI" dirty="0">
                <a:sym typeface="Wingdings" panose="05000000000000000000" pitchFamily="2" charset="2"/>
              </a:rPr>
              <a:t>Linearna regresija</a:t>
            </a:r>
            <a:endParaRPr lang="en-SI" dirty="0">
              <a:sym typeface="Wingdings" panose="05000000000000000000" pitchFamily="2" charset="2"/>
            </a:endParaRPr>
          </a:p>
          <a:p>
            <a:pPr lvl="1"/>
            <a:r>
              <a:rPr lang="sl-SI" dirty="0">
                <a:sym typeface="Wingdings" panose="05000000000000000000" pitchFamily="2" charset="2"/>
              </a:rPr>
              <a:t>Nelinearna regresija</a:t>
            </a:r>
            <a:endParaRPr lang="en-SI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1D4504-CC61-4254-A403-EC64B0D65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83814-1097-40E1-8B57-00353149029C}" type="slidenum">
              <a:rPr lang="en-SI" smtClean="0"/>
              <a:t>36</a:t>
            </a:fld>
            <a:endParaRPr lang="en-SI"/>
          </a:p>
        </p:txBody>
      </p:sp>
    </p:spTree>
    <p:extLst>
      <p:ext uri="{BB962C8B-B14F-4D97-AF65-F5344CB8AC3E}">
        <p14:creationId xmlns:p14="http://schemas.microsoft.com/office/powerpoint/2010/main" val="33144329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18F63-2F44-4B0C-93CE-B1F365350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b="1" noProof="0" dirty="0">
                <a:solidFill>
                  <a:srgbClr val="005892"/>
                </a:solidFill>
                <a:latin typeface="Hero New Light"/>
                <a:cs typeface="Arial" panose="020B0604020202020204" pitchFamily="34" charset="0"/>
              </a:rPr>
              <a:t>Regresijska analiza: postopek</a:t>
            </a:r>
            <a:endParaRPr lang="sl-SI" noProof="0" dirty="0">
              <a:solidFill>
                <a:schemeClr val="accent6"/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1FBCB69-FD7E-2C89-F8F1-D06887D7281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10515599" cy="4351338"/>
          </a:xfrm>
        </p:spPr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sl-SI" dirty="0"/>
              <a:t>Grafično ovrednotite razmerje med dvema vrednostma na</a:t>
            </a:r>
            <a:r>
              <a:rPr lang="en-SI" dirty="0"/>
              <a:t> </a:t>
            </a:r>
            <a:r>
              <a:rPr lang="sl-SI" b="1" dirty="0" err="1"/>
              <a:t>razsevnem</a:t>
            </a:r>
            <a:r>
              <a:rPr lang="sl-SI" b="1" dirty="0"/>
              <a:t> grafikonu,</a:t>
            </a:r>
            <a:r>
              <a:rPr lang="en-SI" b="1" dirty="0"/>
              <a:t> </a:t>
            </a:r>
            <a:r>
              <a:rPr lang="sl-SI" dirty="0"/>
              <a:t>da preverite, ali izgleda kot linearna povezava.</a:t>
            </a:r>
            <a:endParaRPr lang="en-SI" dirty="0"/>
          </a:p>
          <a:p>
            <a:pPr marL="514350" indent="-514350">
              <a:buFont typeface="+mj-lt"/>
              <a:buAutoNum type="arabicPeriod"/>
            </a:pPr>
            <a:r>
              <a:rPr lang="sl-SI" dirty="0"/>
              <a:t>Če je smiselno definirati eno spremenljivko kot odvisno (Y) in eno kot neodvisno (X), potem je mogoče izračunati </a:t>
            </a:r>
            <a:r>
              <a:rPr lang="en-SI" b="1" dirty="0" err="1"/>
              <a:t>regres</a:t>
            </a:r>
            <a:r>
              <a:rPr lang="sl-SI" b="1" dirty="0" err="1"/>
              <a:t>ijsko</a:t>
            </a:r>
            <a:r>
              <a:rPr lang="sl-SI" b="1" dirty="0"/>
              <a:t> funkcijo </a:t>
            </a:r>
            <a:r>
              <a:rPr lang="sl-SI" dirty="0"/>
              <a:t>regresijsko funkcijo in narisati </a:t>
            </a:r>
            <a:r>
              <a:rPr lang="en-SI" b="1" dirty="0" err="1"/>
              <a:t>regres</a:t>
            </a:r>
            <a:r>
              <a:rPr lang="sl-SI" b="1" dirty="0" err="1"/>
              <a:t>ijsko</a:t>
            </a:r>
            <a:r>
              <a:rPr lang="sl-SI" b="1" dirty="0"/>
              <a:t> premico</a:t>
            </a:r>
            <a:r>
              <a:rPr lang="en-SI" dirty="0"/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sl-SI" dirty="0"/>
              <a:t>V primeru, da analiziramo vzorec, je smiselno preveriti tudi lastnosti </a:t>
            </a:r>
            <a:r>
              <a:rPr lang="en-SI" b="1" dirty="0" err="1"/>
              <a:t>regres</a:t>
            </a:r>
            <a:r>
              <a:rPr lang="sl-SI" b="1" dirty="0" err="1"/>
              <a:t>ijskega</a:t>
            </a:r>
            <a:r>
              <a:rPr lang="en-SI" b="1" dirty="0"/>
              <a:t> </a:t>
            </a:r>
            <a:r>
              <a:rPr lang="sl-SI" b="1" dirty="0"/>
              <a:t>koeficienta</a:t>
            </a:r>
            <a:r>
              <a:rPr lang="en-SI" dirty="0"/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sl-SI" dirty="0"/>
              <a:t>Z </a:t>
            </a:r>
            <a:r>
              <a:rPr lang="sl-SI" dirty="0" err="1"/>
              <a:t>upoabo</a:t>
            </a:r>
            <a:r>
              <a:rPr lang="sl-SI" dirty="0"/>
              <a:t> </a:t>
            </a:r>
            <a:r>
              <a:rPr lang="sl-SI" dirty="0" err="1"/>
              <a:t>regrsijske</a:t>
            </a:r>
            <a:r>
              <a:rPr lang="sl-SI" dirty="0"/>
              <a:t> premice lahko na podlagi vrednosti neodvisne spremenljivke X </a:t>
            </a:r>
            <a:r>
              <a:rPr lang="sl-SI" b="1" dirty="0"/>
              <a:t>napovemo vrednosti </a:t>
            </a:r>
            <a:r>
              <a:rPr lang="en-SI" dirty="0"/>
              <a:t>o</a:t>
            </a:r>
            <a:r>
              <a:rPr lang="sl-SI" dirty="0" err="1"/>
              <a:t>dvisne</a:t>
            </a:r>
            <a:r>
              <a:rPr lang="sl-SI" dirty="0"/>
              <a:t> spremenljivke Y</a:t>
            </a:r>
            <a:r>
              <a:rPr lang="en-SI" dirty="0"/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sl-SI" dirty="0"/>
              <a:t>Kakovost pojasnjevanja razmerja lahko ocenimo na podlagi</a:t>
            </a:r>
            <a:r>
              <a:rPr lang="en-SI" dirty="0"/>
              <a:t> </a:t>
            </a:r>
            <a:r>
              <a:rPr lang="sl-SI" b="1" dirty="0" err="1"/>
              <a:t>determinacijskega</a:t>
            </a:r>
            <a:r>
              <a:rPr lang="sl-SI" b="1" dirty="0"/>
              <a:t> koeficienta</a:t>
            </a:r>
            <a:r>
              <a:rPr lang="en-SI" b="1" dirty="0"/>
              <a:t> </a:t>
            </a:r>
            <a:r>
              <a:rPr lang="sl-SI" dirty="0"/>
              <a:t>in napovedanih vrednosti </a:t>
            </a:r>
            <a:r>
              <a:rPr lang="en-SI" b="1" dirty="0"/>
              <a:t>s</a:t>
            </a:r>
            <a:r>
              <a:rPr lang="sl-SI" b="1" dirty="0"/>
              <a:t> standardno napako ocene</a:t>
            </a:r>
            <a:r>
              <a:rPr lang="en-SI" dirty="0"/>
              <a:t>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1D4504-CC61-4254-A403-EC64B0D65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83814-1097-40E1-8B57-00353149029C}" type="slidenum">
              <a:rPr lang="en-SI" smtClean="0"/>
              <a:t>37</a:t>
            </a:fld>
            <a:endParaRPr lang="en-SI"/>
          </a:p>
        </p:txBody>
      </p:sp>
    </p:spTree>
    <p:extLst>
      <p:ext uri="{BB962C8B-B14F-4D97-AF65-F5344CB8AC3E}">
        <p14:creationId xmlns:p14="http://schemas.microsoft.com/office/powerpoint/2010/main" val="31910298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18F63-2F44-4B0C-93CE-B1F365350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b="1" noProof="0" dirty="0">
                <a:solidFill>
                  <a:srgbClr val="005892"/>
                </a:solidFill>
                <a:latin typeface="Hero New Light"/>
                <a:cs typeface="Arial" panose="020B0604020202020204" pitchFamily="34" charset="0"/>
              </a:rPr>
              <a:t>Regresijska funkcija</a:t>
            </a:r>
            <a:endParaRPr lang="sl-SI" noProof="0" dirty="0">
              <a:solidFill>
                <a:schemeClr val="accent6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11FBCB69-FD7E-2C89-F8F1-D06887D7281E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199" y="1825625"/>
                <a:ext cx="10515599" cy="4351338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sl-SI" dirty="0"/>
                  <a:t>Matematično je regresijska premica definirana z metodo</a:t>
                </a:r>
                <a:r>
                  <a:rPr lang="en-SI" dirty="0"/>
                  <a:t> </a:t>
                </a:r>
                <a:r>
                  <a:rPr lang="sl-SI" b="1" dirty="0"/>
                  <a:t>najmanjših kvadratov,</a:t>
                </a:r>
                <a:r>
                  <a:rPr lang="en-SI" b="1" dirty="0"/>
                  <a:t> </a:t>
                </a:r>
                <a:r>
                  <a:rPr lang="sl-SI" dirty="0"/>
                  <a:t>ki</a:t>
                </a:r>
                <a:r>
                  <a:rPr lang="en-SI" dirty="0"/>
                  <a:t> </a:t>
                </a:r>
                <a:r>
                  <a:rPr lang="sl-SI" dirty="0"/>
                  <a:t>išče vrednosti odvisne spremenljivke, kjer so kvadratna odstopanja resničnih vrednosti od predvidnih minimalna.</a:t>
                </a:r>
                <a:endParaRPr lang="en-SI" dirty="0"/>
              </a:p>
              <a:p>
                <a:r>
                  <a:rPr lang="sl-SI" dirty="0"/>
                  <a:t>Regresijska funkcija</a:t>
                </a:r>
                <a:r>
                  <a:rPr lang="en-SI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SI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SI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p>
                        <m:r>
                          <a:rPr lang="en-SI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SI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SI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SI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SI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SI" dirty="0"/>
                  <a:t> </a:t>
                </a:r>
                <a:r>
                  <a:rPr lang="sl-SI" dirty="0"/>
                  <a:t>kaže učinek neodvisne spremenljivke X na odvisno spremenljivko Y, če na njo ne bi vplivalo nič drugega.</a:t>
                </a:r>
                <a:endParaRPr lang="en-SI" dirty="0"/>
              </a:p>
              <a:p>
                <a:r>
                  <a:rPr lang="sl-SI" dirty="0"/>
                  <a:t>Vendar običajno na spremenljivko Y vplivajo tudi drugi učinki, zato točke na </a:t>
                </a:r>
                <a:r>
                  <a:rPr lang="sl-SI" dirty="0" err="1"/>
                  <a:t>razsevnem</a:t>
                </a:r>
                <a:r>
                  <a:rPr lang="sl-SI" dirty="0"/>
                  <a:t> grafikonu odstopajo od idealne premice, ki je izražena kot napaka ali motnja</a:t>
                </a:r>
                <a:r>
                  <a:rPr lang="en-SI" dirty="0"/>
                  <a:t> (E):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SI">
                        <a:latin typeface="Cambria Math" panose="02040503050406030204" pitchFamily="18" charset="0"/>
                      </a:rPr>
                      <m:t>Y</m:t>
                    </m:r>
                    <m:r>
                      <a:rPr lang="en-SI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SI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SI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p>
                        <m:r>
                          <a:rPr lang="en-SI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SI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SI" i="1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SI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SI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SI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SI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SI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SI" i="1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endParaRPr lang="en-SI" dirty="0"/>
              </a:p>
              <a:p>
                <a:r>
                  <a:rPr lang="sl-SI" dirty="0"/>
                  <a:t>Če je regresijska funkcija linearna, jo lahko zapišemo kot</a:t>
                </a:r>
                <a:r>
                  <a:rPr lang="en-SI" dirty="0"/>
                  <a:t>:</a:t>
                </a:r>
                <a:br>
                  <a:rPr lang="sl-SI" dirty="0"/>
                </a:br>
                <a14:m>
                  <m:oMath xmlns:m="http://schemas.openxmlformats.org/officeDocument/2006/math">
                    <m:sSup>
                      <m:sSupPr>
                        <m:ctrlPr>
                          <a:rPr lang="en-SI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SI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p>
                        <m:r>
                          <a:rPr lang="en-SI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SI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SI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SI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SI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SI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SI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SI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SI" b="0" i="1" smtClean="0">
                        <a:latin typeface="Cambria Math" panose="02040503050406030204" pitchFamily="18" charset="0"/>
                      </a:rPr>
                      <m:t>𝑏𝑋</m:t>
                    </m:r>
                  </m:oMath>
                </a14:m>
                <a:endParaRPr lang="en-SI" b="0" dirty="0"/>
              </a:p>
              <a:p>
                <a:r>
                  <a:rPr lang="sl-SI" dirty="0"/>
                  <a:t>V tem primeru je regresijska odvisnost enaka</a:t>
                </a:r>
                <a:r>
                  <a:rPr lang="en-SI" dirty="0"/>
                  <a:t>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SI" b="0" i="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SI" b="0" i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SI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SI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p>
                        <m:r>
                          <a:rPr lang="en-SI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SI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SI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SI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SI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SI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SI" i="1">
                        <a:latin typeface="Cambria Math" panose="02040503050406030204" pitchFamily="18" charset="0"/>
                      </a:rPr>
                      <m:t>𝑏𝑋</m:t>
                    </m:r>
                    <m:r>
                      <a:rPr lang="en-SI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SI" b="0" i="1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endParaRPr lang="en-SI" b="0" dirty="0"/>
              </a:p>
              <a:p>
                <a:r>
                  <a:rPr lang="sl-SI" dirty="0"/>
                  <a:t>Za vsako</a:t>
                </a:r>
                <a:r>
                  <a:rPr lang="en-SI" dirty="0"/>
                  <a:t> </a:t>
                </a:r>
                <a:r>
                  <a:rPr lang="en-SI" dirty="0" err="1"/>
                  <a:t>i</a:t>
                </a:r>
                <a:r>
                  <a:rPr lang="en-SI" dirty="0"/>
                  <a:t>-t</a:t>
                </a:r>
                <a:r>
                  <a:rPr lang="sl-SI" dirty="0"/>
                  <a:t>o enoto velja</a:t>
                </a:r>
                <a:r>
                  <a:rPr lang="en-SI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SI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I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SI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SI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SI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SI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SI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SI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SI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SI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SI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SI" i="1">
                        <a:latin typeface="Cambria Math" panose="02040503050406030204" pitchFamily="18" charset="0"/>
                      </a:rPr>
                      <m:t>𝑏</m:t>
                    </m:r>
                    <m:sSub>
                      <m:sSubPr>
                        <m:ctrlPr>
                          <a:rPr lang="en-SI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I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SI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SI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SI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I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SI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SI" dirty="0"/>
              </a:p>
              <a:p>
                <a:pPr marL="0" indent="0">
                  <a:buNone/>
                </a:pPr>
                <a:endParaRPr lang="en-SI" b="0" dirty="0"/>
              </a:p>
            </p:txBody>
          </p:sp>
        </mc:Choice>
        <mc:Fallback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11FBCB69-FD7E-2C89-F8F1-D06887D7281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199" y="1825625"/>
                <a:ext cx="10515599" cy="4351338"/>
              </a:xfrm>
              <a:blipFill>
                <a:blip r:embed="rId2"/>
                <a:stretch>
                  <a:fillRect l="-870" t="-3501" r="-1159"/>
                </a:stretch>
              </a:blipFill>
            </p:spPr>
            <p:txBody>
              <a:bodyPr/>
              <a:lstStyle/>
              <a:p>
                <a:r>
                  <a:rPr lang="en-SI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1D4504-CC61-4254-A403-EC64B0D65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83814-1097-40E1-8B57-00353149029C}" type="slidenum">
              <a:rPr lang="en-SI" smtClean="0"/>
              <a:t>38</a:t>
            </a:fld>
            <a:endParaRPr lang="en-SI"/>
          </a:p>
        </p:txBody>
      </p:sp>
    </p:spTree>
    <p:extLst>
      <p:ext uri="{BB962C8B-B14F-4D97-AF65-F5344CB8AC3E}">
        <p14:creationId xmlns:p14="http://schemas.microsoft.com/office/powerpoint/2010/main" val="337566343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18F63-2F44-4B0C-93CE-B1F365350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b="1" noProof="0" dirty="0">
                <a:solidFill>
                  <a:srgbClr val="005892"/>
                </a:solidFill>
                <a:latin typeface="Hero New Light"/>
                <a:cs typeface="Arial" panose="020B0604020202020204" pitchFamily="34" charset="0"/>
              </a:rPr>
              <a:t>Regresijska funkcija: </a:t>
            </a:r>
            <a:r>
              <a:rPr lang="sl-SI" b="1" noProof="0" dirty="0" err="1">
                <a:solidFill>
                  <a:srgbClr val="005892"/>
                </a:solidFill>
                <a:latin typeface="Hero New Light"/>
                <a:cs typeface="Arial" panose="020B0604020202020204" pitchFamily="34" charset="0"/>
              </a:rPr>
              <a:t>razsevni</a:t>
            </a:r>
            <a:r>
              <a:rPr lang="sl-SI" b="1" noProof="0" dirty="0">
                <a:solidFill>
                  <a:srgbClr val="005892"/>
                </a:solidFill>
                <a:latin typeface="Hero New Light"/>
                <a:cs typeface="Arial" panose="020B0604020202020204" pitchFamily="34" charset="0"/>
              </a:rPr>
              <a:t> grafikon</a:t>
            </a:r>
            <a:endParaRPr lang="sl-SI" noProof="0" dirty="0">
              <a:solidFill>
                <a:schemeClr val="accent6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1D4504-CC61-4254-A403-EC64B0D65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83814-1097-40E1-8B57-00353149029C}" type="slidenum">
              <a:rPr lang="en-SI" smtClean="0"/>
              <a:t>39</a:t>
            </a:fld>
            <a:endParaRPr lang="en-SI"/>
          </a:p>
        </p:txBody>
      </p:sp>
      <p:pic>
        <p:nvPicPr>
          <p:cNvPr id="6" name="Content Placeholder 6">
            <a:extLst>
              <a:ext uri="{FF2B5EF4-FFF2-40B4-BE49-F238E27FC236}">
                <a16:creationId xmlns:a16="http://schemas.microsoft.com/office/drawing/2014/main" id="{9AF77AA5-7472-18DB-3C0E-D6121E1562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9075" y="1690688"/>
            <a:ext cx="8765922" cy="435133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D2E694F-3209-F45D-A805-55F8E5174E99}"/>
                  </a:ext>
                </a:extLst>
              </p:cNvPr>
              <p:cNvSpPr/>
              <p:nvPr/>
            </p:nvSpPr>
            <p:spPr>
              <a:xfrm>
                <a:off x="838200" y="5211029"/>
                <a:ext cx="144623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sl-SI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sl-SI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p>
                          <m:r>
                            <a:rPr lang="sl-SI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sl-SI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sl-SI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sl-SI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sl-SI" i="1">
                          <a:latin typeface="Cambria Math" panose="02040503050406030204" pitchFamily="18" charset="0"/>
                        </a:rPr>
                        <m:t>𝑏𝑋</m:t>
                      </m:r>
                    </m:oMath>
                  </m:oMathPara>
                </a14:m>
                <a:endParaRPr lang="sl-SI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D2E694F-3209-F45D-A805-55F8E5174E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211029"/>
                <a:ext cx="1446230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I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0B364429-3326-40E5-1BE1-F89F9BE959F2}"/>
              </a:ext>
            </a:extLst>
          </p:cNvPr>
          <p:cNvSpPr/>
          <p:nvPr/>
        </p:nvSpPr>
        <p:spPr>
          <a:xfrm>
            <a:off x="867203" y="5710019"/>
            <a:ext cx="59248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l-SI" dirty="0"/>
              <a:t>Note: Parameter </a:t>
            </a:r>
            <a:r>
              <a:rPr lang="sl-SI" b="1" dirty="0"/>
              <a:t>a</a:t>
            </a:r>
            <a:r>
              <a:rPr lang="sl-SI" dirty="0"/>
              <a:t> določa, kje regresijska premica seka ordinatno os, parameter </a:t>
            </a:r>
            <a:r>
              <a:rPr lang="sl-SI" b="1" dirty="0"/>
              <a:t>b</a:t>
            </a:r>
            <a:r>
              <a:rPr lang="sl-SI" dirty="0"/>
              <a:t> pa naklon premice.</a:t>
            </a:r>
            <a:endParaRPr lang="en-SI" dirty="0"/>
          </a:p>
        </p:txBody>
      </p:sp>
    </p:spTree>
    <p:extLst>
      <p:ext uri="{BB962C8B-B14F-4D97-AF65-F5344CB8AC3E}">
        <p14:creationId xmlns:p14="http://schemas.microsoft.com/office/powerpoint/2010/main" val="27353692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73DF2D-2BC5-26A0-80C8-7EB88DF84D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664A6E-D026-E255-FBD8-972D0E6C3E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b="1" dirty="0">
                <a:solidFill>
                  <a:srgbClr val="005892"/>
                </a:solidFill>
                <a:latin typeface="Hero New Light"/>
                <a:cs typeface="Arial" panose="020B0604020202020204" pitchFamily="34" charset="0"/>
              </a:rPr>
              <a:t>T-test odvisnih vzorcev: primer</a:t>
            </a:r>
            <a:endParaRPr lang="sl-SI" noProof="0" dirty="0">
              <a:solidFill>
                <a:schemeClr val="accent6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8FA35C-2DC7-E2D6-A516-F8D730DD55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6569991" cy="4351338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sl-SI" noProof="0" dirty="0">
                <a:latin typeface="Hero New Light"/>
              </a:rPr>
              <a:t>Podatki: </a:t>
            </a:r>
            <a:r>
              <a:rPr lang="sl-SI" noProof="0" dirty="0" err="1">
                <a:latin typeface="Hero New Light"/>
              </a:rPr>
              <a:t>DependentT.sav</a:t>
            </a:r>
            <a:endParaRPr lang="sl-SI" noProof="0" dirty="0">
              <a:latin typeface="Hero New Light"/>
            </a:endParaRPr>
          </a:p>
          <a:p>
            <a:pPr>
              <a:lnSpc>
                <a:spcPct val="100000"/>
              </a:lnSpc>
            </a:pPr>
            <a:r>
              <a:rPr lang="sl-SI" noProof="0" dirty="0">
                <a:latin typeface="Hero New Light"/>
              </a:rPr>
              <a:t>20 študentov je dobilo test v izpolnjevanje pred študijem določenega modula in nato ponovno po zaključku modula.</a:t>
            </a:r>
          </a:p>
          <a:p>
            <a:pPr>
              <a:lnSpc>
                <a:spcPct val="100000"/>
              </a:lnSpc>
            </a:pPr>
            <a:endParaRPr lang="sl-SI" dirty="0">
              <a:latin typeface="Hero New Light"/>
            </a:endParaRPr>
          </a:p>
          <a:p>
            <a:pPr>
              <a:lnSpc>
                <a:spcPct val="100000"/>
              </a:lnSpc>
            </a:pPr>
            <a:r>
              <a:rPr lang="sl-SI" dirty="0">
                <a:latin typeface="Hero New Light"/>
              </a:rPr>
              <a:t>Želimo ugotoviti, ali na splošno naše poučevanje vodi k izboljšanju znanja oziroma spretnosti študentov, tj. ali obstajajo razlike v znanju študentov pred in po študiju tega modula.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5681B8-28E8-3EF3-3AE7-C15DDBA3A0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83814-1097-40E1-8B57-00353149029C}" type="slidenum">
              <a:rPr lang="en-SI" smtClean="0"/>
              <a:t>4</a:t>
            </a:fld>
            <a:endParaRPr lang="en-SI"/>
          </a:p>
        </p:txBody>
      </p:sp>
      <p:pic>
        <p:nvPicPr>
          <p:cNvPr id="11" name="Slika 10">
            <a:extLst>
              <a:ext uri="{FF2B5EF4-FFF2-40B4-BE49-F238E27FC236}">
                <a16:creationId xmlns:a16="http://schemas.microsoft.com/office/drawing/2014/main" id="{62FBE9D1-C8C4-4510-83C6-9FA27EA2FD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2329" y="1825625"/>
            <a:ext cx="3191320" cy="4077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29272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18F63-2F44-4B0C-93CE-B1F365350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b="1" noProof="0" dirty="0">
                <a:solidFill>
                  <a:srgbClr val="005892"/>
                </a:solidFill>
                <a:latin typeface="Hero New Light"/>
                <a:cs typeface="Arial" panose="020B0604020202020204" pitchFamily="34" charset="0"/>
              </a:rPr>
              <a:t>Ocenjevanje </a:t>
            </a:r>
            <a:r>
              <a:rPr lang="sl-SI" b="1" noProof="0" dirty="0" err="1">
                <a:solidFill>
                  <a:srgbClr val="005892"/>
                </a:solidFill>
                <a:latin typeface="Hero New Light"/>
                <a:cs typeface="Arial" panose="020B0604020202020204" pitchFamily="34" charset="0"/>
              </a:rPr>
              <a:t>paramtrov</a:t>
            </a:r>
            <a:r>
              <a:rPr lang="sl-SI" b="1" noProof="0" dirty="0">
                <a:solidFill>
                  <a:srgbClr val="005892"/>
                </a:solidFill>
                <a:latin typeface="Hero New Light"/>
                <a:cs typeface="Arial" panose="020B0604020202020204" pitchFamily="34" charset="0"/>
              </a:rPr>
              <a:t> z metodo najmanjših kvadratov</a:t>
            </a:r>
            <a:endParaRPr lang="sl-SI" noProof="0" dirty="0">
              <a:solidFill>
                <a:schemeClr val="accent6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1D4504-CC61-4254-A403-EC64B0D65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83814-1097-40E1-8B57-00353149029C}" type="slidenum">
              <a:rPr lang="en-SI" smtClean="0"/>
              <a:t>40</a:t>
            </a:fld>
            <a:endParaRPr lang="en-SI"/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00B820DB-17D5-1953-EA89-94C07BC46B98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SI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2683814-1097-40E1-8B57-00353149029C}" type="slidenum">
              <a:rPr lang="en-SI" smtClean="0"/>
              <a:pPr/>
              <a:t>40</a:t>
            </a:fld>
            <a:endParaRPr lang="en-SI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3EB7567-68EA-3414-9087-4EBEB745B81B}"/>
              </a:ext>
            </a:extLst>
          </p:cNvPr>
          <p:cNvSpPr/>
          <p:nvPr/>
        </p:nvSpPr>
        <p:spPr>
          <a:xfrm>
            <a:off x="899047" y="4777633"/>
            <a:ext cx="176852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l-SI" dirty="0"/>
              <a:t>Za populacijo:</a:t>
            </a:r>
          </a:p>
          <a:p>
            <a:endParaRPr lang="sl-SI" dirty="0"/>
          </a:p>
          <a:p>
            <a:endParaRPr lang="sl-SI" dirty="0"/>
          </a:p>
          <a:p>
            <a:r>
              <a:rPr lang="sl-SI" dirty="0"/>
              <a:t>Za vzorec:</a:t>
            </a:r>
            <a:endParaRPr lang="en-SI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5739366-23C5-C650-F149-AC7533BEDF50}"/>
                  </a:ext>
                </a:extLst>
              </p:cNvPr>
              <p:cNvSpPr txBox="1"/>
              <p:nvPr/>
            </p:nvSpPr>
            <p:spPr>
              <a:xfrm>
                <a:off x="899046" y="1866218"/>
                <a:ext cx="5335500" cy="7789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b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</m:e>
                          </m:nary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𝑏𝑥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SI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5739366-23C5-C650-F149-AC7533BEDF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046" y="1866218"/>
                <a:ext cx="5335500" cy="77893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I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C8F9373-284D-C1CA-DE79-4D93634F4F11}"/>
                  </a:ext>
                </a:extLst>
              </p:cNvPr>
              <p:cNvSpPr txBox="1"/>
              <p:nvPr/>
            </p:nvSpPr>
            <p:spPr>
              <a:xfrm>
                <a:off x="899046" y="2970819"/>
                <a:ext cx="1568185" cy="5266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SI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SI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num>
                        <m:den>
                          <m:r>
                            <a:rPr lang="en-SI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=0;</m:t>
                      </m:r>
                      <m:f>
                        <m:fPr>
                          <m:ctrlPr>
                            <a:rPr lang="en-SI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SI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num>
                        <m:den>
                          <m:r>
                            <a:rPr lang="en-SI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SI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C8F9373-284D-C1CA-DE79-4D93634F4F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046" y="2970819"/>
                <a:ext cx="1568185" cy="52668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I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F9C7899-0153-C0A9-B644-EB10A7FB17A8}"/>
                  </a:ext>
                </a:extLst>
              </p:cNvPr>
              <p:cNvSpPr txBox="1"/>
              <p:nvPr/>
            </p:nvSpPr>
            <p:spPr>
              <a:xfrm>
                <a:off x="899046" y="3823172"/>
                <a:ext cx="2634985" cy="591829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a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𝑋𝑌</m:t>
                            </m:r>
                          </m:sub>
                        </m:sSub>
                      </m:num>
                      <m:den>
                        <m:sSubSup>
                          <m:sSub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sub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den>
                    </m:f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SI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F9C7899-0153-C0A9-B644-EB10A7FB17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046" y="3823172"/>
                <a:ext cx="2634985" cy="591829"/>
              </a:xfrm>
              <a:prstGeom prst="rect">
                <a:avLst/>
              </a:prstGeom>
              <a:blipFill>
                <a:blip r:embed="rId4"/>
                <a:stretch>
                  <a:fillRect l="-4378" t="-4082" b="-4082"/>
                </a:stretch>
              </a:blipFill>
            </p:spPr>
            <p:txBody>
              <a:bodyPr/>
              <a:lstStyle/>
              <a:p>
                <a:r>
                  <a:rPr lang="en-SI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B83B996-1558-556A-0644-6172E1ECC5B3}"/>
                  </a:ext>
                </a:extLst>
              </p:cNvPr>
              <p:cNvSpPr txBox="1"/>
              <p:nvPr/>
            </p:nvSpPr>
            <p:spPr>
              <a:xfrm>
                <a:off x="3672307" y="3810401"/>
                <a:ext cx="950260" cy="591829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b 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𝑋𝑌</m:t>
                            </m:r>
                          </m:sub>
                        </m:sSub>
                      </m:num>
                      <m:den>
                        <m:sSubSup>
                          <m:sSub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sub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den>
                    </m:f>
                  </m:oMath>
                </a14:m>
                <a:endParaRPr lang="en-SI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B83B996-1558-556A-0644-6172E1ECC5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2307" y="3810401"/>
                <a:ext cx="950260" cy="591829"/>
              </a:xfrm>
              <a:prstGeom prst="rect">
                <a:avLst/>
              </a:prstGeom>
              <a:blipFill>
                <a:blip r:embed="rId5"/>
                <a:stretch>
                  <a:fillRect l="-12102" t="-4082" b="-4082"/>
                </a:stretch>
              </a:blipFill>
            </p:spPr>
            <p:txBody>
              <a:bodyPr/>
              <a:lstStyle/>
              <a:p>
                <a:r>
                  <a:rPr lang="en-SI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4682C3D-B34C-1B29-5748-6FDCD9015FBB}"/>
                  </a:ext>
                </a:extLst>
              </p:cNvPr>
              <p:cNvSpPr txBox="1"/>
              <p:nvPr/>
            </p:nvSpPr>
            <p:spPr>
              <a:xfrm>
                <a:off x="2761352" y="4759152"/>
                <a:ext cx="2313839" cy="44383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Y’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𝑋𝑌</m:t>
                            </m:r>
                          </m:sub>
                        </m:sSub>
                      </m:num>
                      <m:den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den>
                    </m:f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</m:t>
                    </m:r>
                  </m:oMath>
                </a14:m>
                <a:endParaRPr lang="en-SI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4682C3D-B34C-1B29-5748-6FDCD9015F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1352" y="4759152"/>
                <a:ext cx="2313839" cy="443839"/>
              </a:xfrm>
              <a:prstGeom prst="rect">
                <a:avLst/>
              </a:prstGeom>
              <a:blipFill>
                <a:blip r:embed="rId6"/>
                <a:stretch>
                  <a:fillRect l="-4211" t="-6849" r="-1842" b="-1095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SI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DBB8EAF-C0B5-5EA3-C6FC-E6368296A4EB}"/>
                  </a:ext>
                </a:extLst>
              </p:cNvPr>
              <p:cNvSpPr txBox="1"/>
              <p:nvPr/>
            </p:nvSpPr>
            <p:spPr>
              <a:xfrm>
                <a:off x="2509937" y="5614171"/>
                <a:ext cx="2112630" cy="44383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Y’ = </a:t>
                </a:r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</m:e>
                    </m:ba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𝑋𝑌</m:t>
                            </m:r>
                          </m:sub>
                        </m:sSub>
                      </m:num>
                      <m:den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den>
                    </m:f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bar>
                      <m:barPr>
                        <m:pos m:val="top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</m:ba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</m:t>
                    </m:r>
                  </m:oMath>
                </a14:m>
                <a:endParaRPr lang="en-SI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DBB8EAF-C0B5-5EA3-C6FC-E6368296A4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9937" y="5614171"/>
                <a:ext cx="2112630" cy="443839"/>
              </a:xfrm>
              <a:prstGeom prst="rect">
                <a:avLst/>
              </a:prstGeom>
              <a:blipFill>
                <a:blip r:embed="rId7"/>
                <a:stretch>
                  <a:fillRect l="-4624" t="-6849" r="-2312" b="-1095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SI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C4A0CBD-D2BD-0BC9-3E47-BDED93069166}"/>
                  </a:ext>
                </a:extLst>
              </p:cNvPr>
              <p:cNvSpPr txBox="1"/>
              <p:nvPr/>
            </p:nvSpPr>
            <p:spPr>
              <a:xfrm>
                <a:off x="5094026" y="5377796"/>
                <a:ext cx="2407006" cy="75623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bar>
                                <m:barPr>
                                  <m:pos m:val="top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bar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ba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SI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C4A0CBD-D2BD-0BC9-3E47-BDED930691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4026" y="5377796"/>
                <a:ext cx="2407006" cy="75623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SI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FE7FDA3-3742-E06B-7B84-77177B98176F}"/>
                  </a:ext>
                </a:extLst>
              </p:cNvPr>
              <p:cNvSpPr txBox="1"/>
              <p:nvPr/>
            </p:nvSpPr>
            <p:spPr>
              <a:xfrm>
                <a:off x="7972492" y="5377796"/>
                <a:ext cx="3320461" cy="75623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𝑋𝑌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bar>
                            <m:barPr>
                              <m:pos m:val="top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</m:ba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)(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bar>
                            <m:barPr>
                              <m:pos m:val="top"/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𝑌</m:t>
                              </m:r>
                            </m:e>
                          </m:ba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SI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FE7FDA3-3742-E06B-7B84-77177B9817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2492" y="5377796"/>
                <a:ext cx="3320461" cy="75623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SI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7550704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18F63-2F44-4B0C-93CE-B1F365350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b="1" noProof="0" dirty="0">
                <a:solidFill>
                  <a:srgbClr val="005892"/>
                </a:solidFill>
                <a:latin typeface="Hero New Light"/>
                <a:cs typeface="Arial" panose="020B0604020202020204" pitchFamily="34" charset="0"/>
              </a:rPr>
              <a:t>Linearna regresija: primer</a:t>
            </a:r>
            <a:endParaRPr lang="sl-SI" noProof="0" dirty="0">
              <a:solidFill>
                <a:schemeClr val="accent6"/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1FBCB69-FD7E-2C89-F8F1-D06887D7281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10515599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sl-SI" sz="2000" dirty="0"/>
              <a:t>Podatki: </a:t>
            </a:r>
            <a:r>
              <a:rPr lang="sl-SI" sz="2000" dirty="0" err="1"/>
              <a:t>Pearson.sav</a:t>
            </a:r>
            <a:r>
              <a:rPr lang="sl-SI" sz="2000" dirty="0"/>
              <a:t> (</a:t>
            </a:r>
            <a:r>
              <a:rPr lang="en-SI" sz="2000" dirty="0"/>
              <a:t>X: </a:t>
            </a:r>
            <a:r>
              <a:rPr lang="sl-SI" sz="2000" dirty="0"/>
              <a:t>leta šolanja</a:t>
            </a:r>
            <a:r>
              <a:rPr lang="en-SI" sz="2000" dirty="0"/>
              <a:t>, Y: </a:t>
            </a:r>
            <a:r>
              <a:rPr lang="sl-SI" sz="2000" dirty="0" err="1"/>
              <a:t>tedensk</a:t>
            </a:r>
            <a:r>
              <a:rPr lang="sl-SI" sz="2000" dirty="0"/>
              <a:t> število ur branja dnevnih časopisov)</a:t>
            </a:r>
          </a:p>
          <a:p>
            <a:pPr marL="0" indent="0">
              <a:buNone/>
            </a:pPr>
            <a:endParaRPr lang="sl-SI" sz="2000" dirty="0"/>
          </a:p>
          <a:p>
            <a:pPr marL="457200" indent="-457200">
              <a:buAutoNum type="arabicPeriod"/>
            </a:pPr>
            <a:r>
              <a:rPr lang="sl-SI" sz="2000" dirty="0"/>
              <a:t>Izračun povprečja:</a:t>
            </a:r>
          </a:p>
          <a:p>
            <a:pPr marL="457200" indent="-457200">
              <a:buAutoNum type="arabicPeriod"/>
            </a:pPr>
            <a:endParaRPr lang="sl-SI" sz="2000" dirty="0"/>
          </a:p>
          <a:p>
            <a:pPr marL="457200" indent="-457200">
              <a:buAutoNum type="arabicPeriod"/>
            </a:pPr>
            <a:r>
              <a:rPr lang="sl-SI" sz="2000" dirty="0"/>
              <a:t>Izračun vsote kvadratov razlik:</a:t>
            </a:r>
          </a:p>
          <a:p>
            <a:pPr marL="457200" indent="-457200">
              <a:buAutoNum type="arabicPeriod"/>
            </a:pPr>
            <a:endParaRPr lang="sl-SI" sz="2000" dirty="0"/>
          </a:p>
          <a:p>
            <a:pPr marL="457200" indent="-457200">
              <a:buAutoNum type="arabicPeriod"/>
            </a:pPr>
            <a:r>
              <a:rPr lang="sl-SI" sz="2000" dirty="0"/>
              <a:t>Regresijska enačba: </a:t>
            </a:r>
          </a:p>
          <a:p>
            <a:pPr marL="0" indent="0">
              <a:buNone/>
            </a:pPr>
            <a:r>
              <a:rPr lang="sl-SI" sz="2000" dirty="0"/>
              <a:t>Interpretacija:</a:t>
            </a:r>
          </a:p>
          <a:p>
            <a:pPr marL="0" indent="0">
              <a:buNone/>
            </a:pPr>
            <a:r>
              <a:rPr lang="sl-SI" sz="2000" dirty="0"/>
              <a:t>a = -0.69 predstavlja obseg branja oseb, ki se niso šolale</a:t>
            </a:r>
          </a:p>
          <a:p>
            <a:pPr marL="0" indent="0">
              <a:buNone/>
            </a:pPr>
            <a:r>
              <a:rPr lang="sl-SI" sz="2000" dirty="0"/>
              <a:t>b = 0.46 predstavlja pozitivno zveza med šolanjem in branjem – za vsako leto šolanja, se število ur branja poveča za 0.46 ure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1D4504-CC61-4254-A403-EC64B0D65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83814-1097-40E1-8B57-00353149029C}" type="slidenum">
              <a:rPr lang="en-SI" smtClean="0"/>
              <a:t>41</a:t>
            </a:fld>
            <a:endParaRPr lang="en-SI"/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9157CFCE-15CA-3F72-BD65-BA38AE846825}"/>
              </a:ext>
            </a:extLst>
          </p:cNvPr>
          <p:cNvSpPr txBox="1">
            <a:spLocks/>
          </p:cNvSpPr>
          <p:nvPr/>
        </p:nvSpPr>
        <p:spPr>
          <a:xfrm>
            <a:off x="838199" y="2331743"/>
            <a:ext cx="10515600" cy="43742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SI" sz="2000" dirty="0"/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5A2ABADF-A7DB-0B97-959B-179DF3606CE0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SI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2683814-1097-40E1-8B57-00353149029C}" type="slidenum">
              <a:rPr lang="en-SI" smtClean="0"/>
              <a:pPr/>
              <a:t>41</a:t>
            </a:fld>
            <a:endParaRPr lang="en-SI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373BABF-D674-6DD0-3214-6E4FCBE00FDF}"/>
                  </a:ext>
                </a:extLst>
              </p:cNvPr>
              <p:cNvSpPr txBox="1"/>
              <p:nvPr/>
            </p:nvSpPr>
            <p:spPr>
              <a:xfrm>
                <a:off x="3486557" y="2448801"/>
                <a:ext cx="2497992" cy="7562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pos m:val="top"/>
                          <m:ctrlPr>
                            <a:rPr lang="en-SI" i="1" smtClean="0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sl-SI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bar>
                      <m:r>
                        <a:rPr lang="sl-SI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sl-SI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sl-SI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sl-SI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sl-SI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sl-SI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sl-SI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sl-SI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sl-SI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sl-SI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sl-SI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r>
                            <a:rPr lang="sl-SI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</m:e>
                      </m:nary>
                      <m:f>
                        <m:fPr>
                          <m:ctrlPr>
                            <a:rPr lang="sl-SI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sl-SI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sl-SI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  <m:r>
                        <a:rPr lang="sl-SI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sl-SI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64=8</m:t>
                      </m:r>
                    </m:oMath>
                  </m:oMathPara>
                </a14:m>
                <a:endParaRPr lang="en-SI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373BABF-D674-6DD0-3214-6E4FCBE00F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6557" y="2448801"/>
                <a:ext cx="2497992" cy="75623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I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F2F535C-F7CF-C070-E910-FDC2B49C52E4}"/>
                  </a:ext>
                </a:extLst>
              </p:cNvPr>
              <p:cNvSpPr txBox="1"/>
              <p:nvPr/>
            </p:nvSpPr>
            <p:spPr>
              <a:xfrm>
                <a:off x="6671366" y="2448801"/>
                <a:ext cx="2497992" cy="7562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pos m:val="top"/>
                          <m:ctrlPr>
                            <a:rPr lang="en-SI" i="1" smtClean="0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sl-SI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bar>
                      <m:r>
                        <a:rPr lang="sl-SI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sl-SI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sl-SI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sl-SI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sl-SI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sl-SI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sl-SI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sl-SI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sl-SI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sl-SI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sl-SI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r>
                            <a:rPr lang="sl-SI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</m:e>
                      </m:nary>
                      <m:f>
                        <m:fPr>
                          <m:ctrlPr>
                            <a:rPr lang="sl-SI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sl-SI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sl-SI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  <m:r>
                        <a:rPr lang="sl-SI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sl-SI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24=3</m:t>
                      </m:r>
                    </m:oMath>
                  </m:oMathPara>
                </a14:m>
                <a:endParaRPr lang="en-SI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F2F535C-F7CF-C070-E910-FDC2B49C52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1366" y="2448801"/>
                <a:ext cx="2497992" cy="75623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I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BE364EA-7E7E-9152-37AC-3B676D1A7A13}"/>
                  </a:ext>
                </a:extLst>
              </p:cNvPr>
              <p:cNvSpPr txBox="1"/>
              <p:nvPr/>
            </p:nvSpPr>
            <p:spPr>
              <a:xfrm>
                <a:off x="4735552" y="3279127"/>
                <a:ext cx="1750223" cy="7562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sl-SI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sl-SI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sl-SI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sl-SI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sl-SI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sl-SI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sl-SI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sl-SI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r>
                            <a:rPr lang="sl-SI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bar>
                            <m:barPr>
                              <m:pos m:val="top"/>
                              <m:ctrlPr>
                                <a:rPr lang="en-SI" i="1"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sl-SI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bar>
                          <m:r>
                            <a:rPr lang="sl-SI" b="0" i="1" smtClean="0">
                              <a:latin typeface="Cambria Math" panose="02040503050406030204" pitchFamily="18" charset="0"/>
                            </a:rPr>
                            <m:t>)=</m:t>
                          </m:r>
                        </m:e>
                      </m:nary>
                      <m:r>
                        <a:rPr lang="sl-SI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sl-SI" b="0" i="1" smtClean="0">
                          <a:latin typeface="Cambria Math" panose="02040503050406030204" pitchFamily="18" charset="0"/>
                        </a:rPr>
                        <m:t>04</m:t>
                      </m:r>
                    </m:oMath>
                  </m:oMathPara>
                </a14:m>
                <a:endParaRPr lang="en-SI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BE364EA-7E7E-9152-37AC-3B676D1A7A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5552" y="3279127"/>
                <a:ext cx="1750223" cy="75623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I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8F9BB5A-514C-9249-0D62-9F4AE579F770}"/>
                  </a:ext>
                </a:extLst>
              </p:cNvPr>
              <p:cNvSpPr txBox="1"/>
              <p:nvPr/>
            </p:nvSpPr>
            <p:spPr>
              <a:xfrm>
                <a:off x="6792698" y="3255926"/>
                <a:ext cx="1617430" cy="7562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sl-SI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sl-SI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sl-SI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sl-SI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sl-SI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sl-SI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sl-SI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sl-SI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r>
                            <a:rPr lang="sl-SI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bar>
                            <m:barPr>
                              <m:pos m:val="top"/>
                              <m:ctrlPr>
                                <a:rPr lang="en-SI" i="1"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sl-SI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bar>
                          <m:r>
                            <a:rPr lang="sl-SI" b="0" i="1" smtClean="0">
                              <a:latin typeface="Cambria Math" panose="02040503050406030204" pitchFamily="18" charset="0"/>
                            </a:rPr>
                            <m:t>)=</m:t>
                          </m:r>
                        </m:e>
                      </m:nary>
                      <m:r>
                        <a:rPr lang="sl-SI" b="0" i="1" smtClean="0">
                          <a:latin typeface="Cambria Math" panose="02040503050406030204" pitchFamily="18" charset="0"/>
                        </a:rPr>
                        <m:t>26</m:t>
                      </m:r>
                    </m:oMath>
                  </m:oMathPara>
                </a14:m>
                <a:endParaRPr lang="en-SI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8F9BB5A-514C-9249-0D62-9F4AE579F7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2698" y="3255926"/>
                <a:ext cx="1617430" cy="75623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I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D7B5636-1A01-FA08-4901-4B3383A43E82}"/>
                  </a:ext>
                </a:extLst>
              </p:cNvPr>
              <p:cNvSpPr txBox="1"/>
              <p:nvPr/>
            </p:nvSpPr>
            <p:spPr>
              <a:xfrm>
                <a:off x="8717051" y="3255925"/>
                <a:ext cx="2348335" cy="7562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sl-SI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sl-SI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sl-SI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sl-SI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sl-SI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sl-SI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sl-SI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sl-SI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r>
                            <a:rPr lang="sl-SI" i="1">
                              <a:latin typeface="Cambria Math" panose="02040503050406030204" pitchFamily="18" charset="0"/>
                            </a:rPr>
                            <m:t>−</m:t>
                          </m:r>
                          <m:bar>
                            <m:barPr>
                              <m:pos m:val="top"/>
                              <m:ctrlPr>
                                <a:rPr lang="en-SI" i="1"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sl-SI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bar>
                          <m:r>
                            <a:rPr lang="sl-SI" i="1">
                              <a:latin typeface="Cambria Math" panose="02040503050406030204" pitchFamily="18" charset="0"/>
                            </a:rPr>
                            <m:t>)</m:t>
                          </m:r>
                          <m:sSup>
                            <m:sSupPr>
                              <m:ctrlPr>
                                <a:rPr lang="sl-SI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sl-SI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sl-SI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sl-SI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r>
                            <a:rPr lang="sl-SI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bar>
                            <m:barPr>
                              <m:pos m:val="top"/>
                              <m:ctrlPr>
                                <a:rPr lang="en-SI" i="1"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sl-SI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bar>
                          <m:r>
                            <a:rPr lang="sl-SI" b="0" i="1" smtClean="0">
                              <a:latin typeface="Cambria Math" panose="02040503050406030204" pitchFamily="18" charset="0"/>
                            </a:rPr>
                            <m:t>)=</m:t>
                          </m:r>
                        </m:e>
                      </m:nary>
                      <m:r>
                        <a:rPr lang="sl-SI" b="0" i="1" smtClean="0">
                          <a:latin typeface="Cambria Math" panose="02040503050406030204" pitchFamily="18" charset="0"/>
                        </a:rPr>
                        <m:t>48</m:t>
                      </m:r>
                    </m:oMath>
                  </m:oMathPara>
                </a14:m>
                <a:endParaRPr lang="en-SI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D7B5636-1A01-FA08-4901-4B3383A43E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7051" y="3255925"/>
                <a:ext cx="2348335" cy="75623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I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5A0EDEB-082F-4392-135A-4544CEBC5E70}"/>
                  </a:ext>
                </a:extLst>
              </p:cNvPr>
              <p:cNvSpPr txBox="1"/>
              <p:nvPr/>
            </p:nvSpPr>
            <p:spPr>
              <a:xfrm>
                <a:off x="3918745" y="4191545"/>
                <a:ext cx="6063455" cy="5870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sl-SI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sl-SI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p>
                          <m:r>
                            <a:rPr lang="sl-SI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sl-SI" b="0" i="1" smtClean="0">
                          <a:latin typeface="Cambria Math" panose="02040503050406030204" pitchFamily="18" charset="0"/>
                        </a:rPr>
                        <m:t>=</m:t>
                      </m:r>
                      <m:bar>
                        <m:barPr>
                          <m:pos m:val="top"/>
                          <m:ctrlPr>
                            <a:rPr lang="en-SI" i="1" smtClean="0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sl-SI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bar>
                      <m:r>
                        <a:rPr lang="sl-SI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sl-SI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sl-SI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sl-SI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sl-SI" b="0" i="1" smtClean="0">
                                  <a:latin typeface="Cambria Math" panose="02040503050406030204" pitchFamily="18" charset="0"/>
                                </a:rPr>
                                <m:t>𝑋𝑌</m:t>
                              </m:r>
                            </m:sub>
                          </m:sSub>
                        </m:num>
                        <m:den>
                          <m:sSubSup>
                            <m:sSubSupPr>
                              <m:ctrlPr>
                                <a:rPr lang="sl-SI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sl-SI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sl-SI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b>
                            <m:sup>
                              <m:r>
                                <a:rPr lang="sl-SI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sl-SI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sl-SI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sl-SI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  <m:r>
                            <a:rPr lang="sl-SI" i="1">
                              <a:latin typeface="Cambria Math" panose="02040503050406030204" pitchFamily="18" charset="0"/>
                            </a:rPr>
                            <m:t>−</m:t>
                          </m:r>
                          <m:bar>
                            <m:barPr>
                              <m:pos m:val="top"/>
                              <m:ctrlPr>
                                <a:rPr lang="en-SI" i="1"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sl-SI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bar>
                        </m:e>
                      </m:d>
                      <m:r>
                        <a:rPr lang="sl-SI" b="0" i="1" smtClean="0">
                          <a:latin typeface="Cambria Math" panose="02040503050406030204" pitchFamily="18" charset="0"/>
                        </a:rPr>
                        <m:t>=3+</m:t>
                      </m:r>
                      <m:f>
                        <m:fPr>
                          <m:ctrlPr>
                            <a:rPr lang="sl-SI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sl-SI" b="0" i="1" smtClean="0">
                              <a:latin typeface="Cambria Math" panose="02040503050406030204" pitchFamily="18" charset="0"/>
                            </a:rPr>
                            <m:t>48</m:t>
                          </m:r>
                        </m:num>
                        <m:den>
                          <m:r>
                            <a:rPr lang="sl-SI" b="0" i="1" smtClean="0">
                              <a:latin typeface="Cambria Math" panose="02040503050406030204" pitchFamily="18" charset="0"/>
                            </a:rPr>
                            <m:t>104</m:t>
                          </m:r>
                        </m:den>
                      </m:f>
                      <m:r>
                        <a:rPr lang="sl-SI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sl-SI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sl-SI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sl-SI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−8</m:t>
                          </m:r>
                        </m:e>
                      </m:d>
                      <m:r>
                        <a:rPr lang="sl-SI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=−0.69+0.46</m:t>
                      </m:r>
                      <m:r>
                        <a:rPr lang="sl-SI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SI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5A0EDEB-082F-4392-135A-4544CEBC5E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8745" y="4191545"/>
                <a:ext cx="6063455" cy="58708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I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5299459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18F63-2F44-4B0C-93CE-B1F365350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b="1" noProof="0" dirty="0">
                <a:solidFill>
                  <a:srgbClr val="005892"/>
                </a:solidFill>
                <a:latin typeface="Hero New Light"/>
                <a:cs typeface="Arial" panose="020B0604020202020204" pitchFamily="34" charset="0"/>
              </a:rPr>
              <a:t>Napovedovanje vrednosti: primer</a:t>
            </a:r>
            <a:endParaRPr lang="sl-SI" noProof="0" dirty="0">
              <a:solidFill>
                <a:schemeClr val="accent6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1D4504-CC61-4254-A403-EC64B0D65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83814-1097-40E1-8B57-00353149029C}" type="slidenum">
              <a:rPr lang="en-SI" smtClean="0"/>
              <a:t>42</a:t>
            </a:fld>
            <a:endParaRPr lang="en-SI"/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9157CFCE-15CA-3F72-BD65-BA38AE846825}"/>
              </a:ext>
            </a:extLst>
          </p:cNvPr>
          <p:cNvSpPr txBox="1">
            <a:spLocks/>
          </p:cNvSpPr>
          <p:nvPr/>
        </p:nvSpPr>
        <p:spPr>
          <a:xfrm>
            <a:off x="838199" y="2331743"/>
            <a:ext cx="10515600" cy="43742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SI" sz="2000" dirty="0"/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5A2ABADF-A7DB-0B97-959B-179DF3606CE0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SI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2683814-1097-40E1-8B57-00353149029C}" type="slidenum">
              <a:rPr lang="en-SI" smtClean="0"/>
              <a:pPr/>
              <a:t>42</a:t>
            </a:fld>
            <a:endParaRPr lang="en-SI"/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CD254409-F36F-AFD6-7F93-4C26358A0E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82381"/>
            <a:ext cx="10515600" cy="4188409"/>
          </a:xfrm>
        </p:spPr>
        <p:txBody>
          <a:bodyPr>
            <a:normAutofit/>
          </a:bodyPr>
          <a:lstStyle/>
          <a:p>
            <a:r>
              <a:rPr lang="sl-SI" dirty="0"/>
              <a:t>Ko definiramo regresijsko funkcijo, lahko formulo uporabimo za napovedovanje vrednosti novih enot.</a:t>
            </a:r>
            <a:endParaRPr lang="en-SI" b="0" dirty="0"/>
          </a:p>
          <a:p>
            <a:r>
              <a:rPr lang="sl-SI" b="0" u="sng" dirty="0"/>
              <a:t>Primer</a:t>
            </a:r>
            <a:r>
              <a:rPr lang="en-SI" b="0" u="sng" dirty="0"/>
              <a:t>:</a:t>
            </a:r>
            <a:r>
              <a:rPr lang="sl-SI" b="0" u="sng" dirty="0"/>
              <a:t> </a:t>
            </a:r>
            <a:r>
              <a:rPr lang="sl-SI" b="0" dirty="0"/>
              <a:t>Koliko ur branja lahko pričakujemo od osebe, ki se je šolala 7 let?</a:t>
            </a:r>
            <a:endParaRPr lang="en-SI" dirty="0"/>
          </a:p>
          <a:p>
            <a:endParaRPr lang="en-SI" b="0" dirty="0"/>
          </a:p>
          <a:p>
            <a:endParaRPr lang="en-SI" dirty="0"/>
          </a:p>
          <a:p>
            <a:endParaRPr lang="en-SI" b="0" dirty="0"/>
          </a:p>
          <a:p>
            <a:pPr marL="0" indent="0">
              <a:buNone/>
            </a:pPr>
            <a:r>
              <a:rPr lang="en-SI" dirty="0" err="1"/>
              <a:t>Interpreta</a:t>
            </a:r>
            <a:r>
              <a:rPr lang="sl-SI" dirty="0" err="1"/>
              <a:t>cija</a:t>
            </a:r>
            <a:r>
              <a:rPr lang="en-SI" dirty="0"/>
              <a:t>: </a:t>
            </a:r>
            <a:r>
              <a:rPr lang="sl-SI" dirty="0"/>
              <a:t>Za nekoga s sedmimi leti šolanja bi pričakovali, da dnevne časopise bere 2,54 ure na teden.</a:t>
            </a:r>
            <a:endParaRPr lang="en-SI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5B3FE90-8325-2785-8F90-80B3901F01C1}"/>
                  </a:ext>
                </a:extLst>
              </p:cNvPr>
              <p:cNvSpPr txBox="1"/>
              <p:nvPr/>
            </p:nvSpPr>
            <p:spPr>
              <a:xfrm>
                <a:off x="4922633" y="3429000"/>
                <a:ext cx="2113912" cy="13849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=7</m:t>
                      </m:r>
                    </m:oMath>
                  </m:oMathPara>
                </a14:m>
                <a:endParaRPr lang="en-GB" b="0" dirty="0"/>
              </a:p>
              <a:p>
                <a:endParaRPr lang="en-GB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𝑏𝑋</m:t>
                      </m:r>
                    </m:oMath>
                  </m:oMathPara>
                </a14:m>
                <a:endParaRPr lang="en-GB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=−0.6</m:t>
                      </m:r>
                      <m:r>
                        <a:rPr lang="sl-SI" b="0" i="1" smtClean="0">
                          <a:latin typeface="Cambria Math" panose="02040503050406030204" pitchFamily="18" charset="0"/>
                        </a:rPr>
                        <m:t>9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+0.46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GB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=2.5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GB" b="0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5B3FE90-8325-2785-8F90-80B3901F01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2633" y="3429000"/>
                <a:ext cx="2113912" cy="1384995"/>
              </a:xfrm>
              <a:prstGeom prst="rect">
                <a:avLst/>
              </a:prstGeom>
              <a:blipFill>
                <a:blip r:embed="rId3"/>
                <a:stretch>
                  <a:fillRect l="-578" r="-578" b="-441"/>
                </a:stretch>
              </a:blipFill>
            </p:spPr>
            <p:txBody>
              <a:bodyPr/>
              <a:lstStyle/>
              <a:p>
                <a:r>
                  <a:rPr lang="en-SI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4966268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18F63-2F44-4B0C-93CE-B1F365350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b="1" noProof="0" dirty="0">
                <a:solidFill>
                  <a:srgbClr val="005892"/>
                </a:solidFill>
                <a:latin typeface="Hero New Light"/>
                <a:cs typeface="Arial" panose="020B0604020202020204" pitchFamily="34" charset="0"/>
              </a:rPr>
              <a:t>Sklepanje z vzorca na populacijo</a:t>
            </a:r>
            <a:endParaRPr lang="sl-SI" noProof="0" dirty="0">
              <a:solidFill>
                <a:schemeClr val="accent6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1D4504-CC61-4254-A403-EC64B0D65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83814-1097-40E1-8B57-00353149029C}" type="slidenum">
              <a:rPr lang="en-SI" smtClean="0"/>
              <a:t>43</a:t>
            </a:fld>
            <a:endParaRPr lang="en-SI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66275B8A-54B9-6652-3036-285EE34F17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82381"/>
            <a:ext cx="10515600" cy="4351338"/>
          </a:xfrm>
        </p:spPr>
        <p:txBody>
          <a:bodyPr>
            <a:normAutofit/>
          </a:bodyPr>
          <a:lstStyle/>
          <a:p>
            <a:r>
              <a:rPr lang="sl-SI" dirty="0"/>
              <a:t>Regresijska premica na populaciji</a:t>
            </a:r>
            <a:r>
              <a:rPr lang="en-SI" dirty="0"/>
              <a:t>: </a:t>
            </a:r>
          </a:p>
          <a:p>
            <a:r>
              <a:rPr lang="sl-SI" b="0" dirty="0"/>
              <a:t>Testiranje hipotez</a:t>
            </a:r>
            <a:r>
              <a:rPr lang="en-SI" b="0" dirty="0"/>
              <a:t>:</a:t>
            </a:r>
          </a:p>
          <a:p>
            <a:r>
              <a:rPr lang="sl-SI" dirty="0"/>
              <a:t>Vzorčni regresijski koeficient b je nepristranska cenilka za populacijski regresijski koeficient</a:t>
            </a:r>
            <a:r>
              <a:rPr lang="en-SI" dirty="0"/>
              <a:t> β</a:t>
            </a:r>
            <a:r>
              <a:rPr lang="sl-SI" dirty="0"/>
              <a:t>:</a:t>
            </a:r>
            <a:endParaRPr lang="en-SI" dirty="0"/>
          </a:p>
          <a:p>
            <a:endParaRPr lang="en-SI" b="0" dirty="0"/>
          </a:p>
          <a:p>
            <a:endParaRPr lang="en-SI" dirty="0"/>
          </a:p>
          <a:p>
            <a:r>
              <a:rPr lang="sl-SI" dirty="0"/>
              <a:t>Testna statistika (standardizirani vzorčni regresijski koeficient) je:</a:t>
            </a:r>
            <a:endParaRPr lang="en-SI" b="0" dirty="0"/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860F175E-5C39-A921-2DD6-5FB58E327B3B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SI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2683814-1097-40E1-8B57-00353149029C}" type="slidenum">
              <a:rPr lang="en-SI" smtClean="0"/>
              <a:pPr/>
              <a:t>43</a:t>
            </a:fld>
            <a:endParaRPr lang="en-SI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C875A3D-8B2B-36D8-0DD8-A6EFF0EB1C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0135" y="3751128"/>
            <a:ext cx="3362325" cy="92392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D6FC930-5F52-0E27-245C-32C0B013D991}"/>
                  </a:ext>
                </a:extLst>
              </p:cNvPr>
              <p:cNvSpPr txBox="1"/>
              <p:nvPr/>
            </p:nvSpPr>
            <p:spPr>
              <a:xfrm>
                <a:off x="6234430" y="1949166"/>
                <a:ext cx="129073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sl-SI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sl-SI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p>
                          <m:r>
                            <a:rPr lang="sl-SI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sl-SI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sl-SI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sl-SI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sl-SI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sl-SI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SI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D6FC930-5F52-0E27-245C-32C0B013D9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4430" y="1949166"/>
                <a:ext cx="1290738" cy="276999"/>
              </a:xfrm>
              <a:prstGeom prst="rect">
                <a:avLst/>
              </a:prstGeom>
              <a:blipFill>
                <a:blip r:embed="rId3"/>
                <a:stretch>
                  <a:fillRect l="-4265" t="-4444" r="-6161" b="-35556"/>
                </a:stretch>
              </a:blipFill>
            </p:spPr>
            <p:txBody>
              <a:bodyPr/>
              <a:lstStyle/>
              <a:p>
                <a:r>
                  <a:rPr lang="en-SI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35897A2-668C-2D5E-F8A4-536E6745156F}"/>
                  </a:ext>
                </a:extLst>
              </p:cNvPr>
              <p:cNvSpPr txBox="1"/>
              <p:nvPr/>
            </p:nvSpPr>
            <p:spPr>
              <a:xfrm>
                <a:off x="4237324" y="2487273"/>
                <a:ext cx="112768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I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l-SI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sl-SI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sl-SI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sl-SI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sl-SI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sl-SI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l-SI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sl-SI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</m:oMath>
                  </m:oMathPara>
                </a14:m>
                <a:endParaRPr lang="en-SI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35897A2-668C-2D5E-F8A4-536E674515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7324" y="2487273"/>
                <a:ext cx="1127681" cy="276999"/>
              </a:xfrm>
              <a:prstGeom prst="rect">
                <a:avLst/>
              </a:prstGeom>
              <a:blipFill>
                <a:blip r:embed="rId4"/>
                <a:stretch>
                  <a:fillRect l="-4324" t="-2222" r="-1622" b="-35556"/>
                </a:stretch>
              </a:blipFill>
            </p:spPr>
            <p:txBody>
              <a:bodyPr/>
              <a:lstStyle/>
              <a:p>
                <a:r>
                  <a:rPr lang="en-SI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F6EFF89-D53B-D922-3732-D255C55D8DE5}"/>
                  </a:ext>
                </a:extLst>
              </p:cNvPr>
              <p:cNvSpPr txBox="1"/>
              <p:nvPr/>
            </p:nvSpPr>
            <p:spPr>
              <a:xfrm>
                <a:off x="5752118" y="2483596"/>
                <a:ext cx="112768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I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l-SI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sl-SI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sl-SI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sl-SI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sl-SI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sSub>
                        <m:sSubPr>
                          <m:ctrlPr>
                            <a:rPr lang="sl-SI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l-SI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sl-SI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</m:oMath>
                  </m:oMathPara>
                </a14:m>
                <a:endParaRPr lang="en-SI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F6EFF89-D53B-D922-3732-D255C55D8D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2118" y="2483596"/>
                <a:ext cx="1127681" cy="276999"/>
              </a:xfrm>
              <a:prstGeom prst="rect">
                <a:avLst/>
              </a:prstGeom>
              <a:blipFill>
                <a:blip r:embed="rId5"/>
                <a:stretch>
                  <a:fillRect l="-4324" t="-2174" r="-1081" b="-32609"/>
                </a:stretch>
              </a:blipFill>
            </p:spPr>
            <p:txBody>
              <a:bodyPr/>
              <a:lstStyle/>
              <a:p>
                <a:r>
                  <a:rPr lang="en-SI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F758CCE-4189-79E4-643D-EB49B6AF29E7}"/>
                  </a:ext>
                </a:extLst>
              </p:cNvPr>
              <p:cNvSpPr txBox="1"/>
              <p:nvPr/>
            </p:nvSpPr>
            <p:spPr>
              <a:xfrm>
                <a:off x="1147603" y="3919550"/>
                <a:ext cx="839076" cy="5870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sl-SI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sl-SI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sl-SI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sl-SI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sl-SI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sl-SI" b="0" i="1" smtClean="0">
                                  <a:latin typeface="Cambria Math" panose="02040503050406030204" pitchFamily="18" charset="0"/>
                                </a:rPr>
                                <m:t>𝑋𝑌</m:t>
                              </m:r>
                            </m:sub>
                          </m:sSub>
                        </m:num>
                        <m:den>
                          <m:sSubSup>
                            <m:sSubSupPr>
                              <m:ctrlPr>
                                <a:rPr lang="sl-SI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sl-SI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sl-SI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b>
                            <m:sup>
                              <m:r>
                                <a:rPr lang="sl-SI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SI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F758CCE-4189-79E4-643D-EB49B6AF29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7603" y="3919550"/>
                <a:ext cx="839076" cy="58708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I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0B9B473-4BC9-527D-6610-0807BB30C164}"/>
                  </a:ext>
                </a:extLst>
              </p:cNvPr>
              <p:cNvSpPr txBox="1"/>
              <p:nvPr/>
            </p:nvSpPr>
            <p:spPr>
              <a:xfrm>
                <a:off x="2628145" y="4074592"/>
                <a:ext cx="97571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sl-SI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sl-SI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sl-SI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sl-SI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sl-SI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SI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0B9B473-4BC9-527D-6610-0807BB30C1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8145" y="4074592"/>
                <a:ext cx="975716" cy="276999"/>
              </a:xfrm>
              <a:prstGeom prst="rect">
                <a:avLst/>
              </a:prstGeom>
              <a:blipFill>
                <a:blip r:embed="rId7"/>
                <a:stretch>
                  <a:fillRect l="-5000" t="-2174" r="-7500" b="-32609"/>
                </a:stretch>
              </a:blipFill>
            </p:spPr>
            <p:txBody>
              <a:bodyPr/>
              <a:lstStyle/>
              <a:p>
                <a:r>
                  <a:rPr lang="en-SI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E6F7112-D695-3F61-73EB-4E29F4AB8265}"/>
                  </a:ext>
                </a:extLst>
              </p:cNvPr>
              <p:cNvSpPr txBox="1"/>
              <p:nvPr/>
            </p:nvSpPr>
            <p:spPr>
              <a:xfrm>
                <a:off x="4237324" y="3951985"/>
                <a:ext cx="1955086" cy="6735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sl-SI" b="0" i="1" smtClean="0">
                          <a:latin typeface="Cambria Math" panose="02040503050406030204" pitchFamily="18" charset="0"/>
                        </a:rPr>
                        <m:t>𝑆𝐸</m:t>
                      </m:r>
                      <m:d>
                        <m:dPr>
                          <m:ctrlPr>
                            <a:rPr lang="sl-SI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sl-SI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sl-SI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sl-SI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sl-SI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sl-SI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sl-SI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sub>
                          </m:sSub>
                          <m:rad>
                            <m:radPr>
                              <m:degHide m:val="on"/>
                              <m:ctrlPr>
                                <a:rPr lang="sl-SI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sl-SI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p>
                                <m:sSupPr>
                                  <m:ctrlPr>
                                    <a:rPr lang="sl-SI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sl-SI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p>
                                  <m:r>
                                    <a:rPr lang="sl-SI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num>
                        <m:den>
                          <m:sSub>
                            <m:sSubPr>
                              <m:ctrlPr>
                                <a:rPr lang="sl-SI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sl-SI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sl-SI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b>
                          </m:sSub>
                          <m:rad>
                            <m:radPr>
                              <m:degHide m:val="on"/>
                              <m:ctrlPr>
                                <a:rPr lang="sl-SI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sl-SI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sl-SI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SI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E6F7112-D695-3F61-73EB-4E29F4AB82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7324" y="3951985"/>
                <a:ext cx="1955086" cy="67358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I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F47464B-9B37-1E78-ABF7-8DA3B4A7F524}"/>
                  </a:ext>
                </a:extLst>
              </p:cNvPr>
              <p:cNvSpPr txBox="1"/>
              <p:nvPr/>
            </p:nvSpPr>
            <p:spPr>
              <a:xfrm>
                <a:off x="1147603" y="5429959"/>
                <a:ext cx="3441198" cy="6735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sl-SI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sl-SI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sl-SI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sl-SI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sl-SI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sl-SI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sl-SI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sl-SI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sub>
                          </m:sSub>
                        </m:num>
                        <m:den>
                          <m:r>
                            <a:rPr lang="sl-SI" b="0" i="1" smtClean="0">
                              <a:latin typeface="Cambria Math" panose="02040503050406030204" pitchFamily="18" charset="0"/>
                            </a:rPr>
                            <m:t>𝑆𝐸</m:t>
                          </m:r>
                          <m:r>
                            <a:rPr lang="sl-SI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sl-SI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sl-SI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sl-SI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sl-SI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sl-SI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sl-SI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sl-SI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b>
                          </m:sSub>
                          <m:rad>
                            <m:radPr>
                              <m:degHide m:val="on"/>
                              <m:ctrlPr>
                                <a:rPr lang="sl-SI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sl-SI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sl-SI" i="1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e>
                          </m:rad>
                        </m:num>
                        <m:den>
                          <m:sSub>
                            <m:sSubPr>
                              <m:ctrlPr>
                                <a:rPr lang="sl-SI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sl-SI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sl-SI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sub>
                          </m:sSub>
                          <m:rad>
                            <m:radPr>
                              <m:degHide m:val="on"/>
                              <m:ctrlPr>
                                <a:rPr lang="sl-SI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sl-SI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p>
                                <m:sSupPr>
                                  <m:ctrlPr>
                                    <a:rPr lang="sl-SI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sl-SI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p>
                                  <m:r>
                                    <a:rPr lang="sl-SI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  <m:r>
                        <a:rPr lang="sl-SI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sl-SI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sl-SI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sl-SI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l-SI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sl-SI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  <m:r>
                        <a:rPr lang="sl-SI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SI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F47464B-9B37-1E78-ABF7-8DA3B4A7F5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7603" y="5429959"/>
                <a:ext cx="3441198" cy="67358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I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6038010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18F63-2F44-4B0C-93CE-B1F365350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b="1" noProof="0" dirty="0">
                <a:solidFill>
                  <a:srgbClr val="005892"/>
                </a:solidFill>
                <a:latin typeface="Hero New Light"/>
                <a:cs typeface="Arial" panose="020B0604020202020204" pitchFamily="34" charset="0"/>
              </a:rPr>
              <a:t>Indikatorja kakovosti za regresijske modele</a:t>
            </a:r>
            <a:endParaRPr lang="sl-SI" noProof="0" dirty="0">
              <a:solidFill>
                <a:schemeClr val="accent6"/>
              </a:solidFill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27D2F76D-9884-C042-C557-825852CFA0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sl-SI" dirty="0" err="1"/>
              <a:t>Determinacijski</a:t>
            </a:r>
            <a:r>
              <a:rPr lang="sl-SI" dirty="0"/>
              <a:t> koeficient </a:t>
            </a:r>
            <a:br>
              <a:rPr lang="sl-SI" dirty="0"/>
            </a:br>
            <a:r>
              <a:rPr lang="sl-SI" dirty="0"/>
              <a:t>(odstotek pojasnjene variance)</a:t>
            </a:r>
            <a:endParaRPr lang="en-SI" dirty="0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0088C643-6294-A6C8-041B-53E86251399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sl-SI" dirty="0"/>
              <a:t>Standardna napaka ocene</a:t>
            </a:r>
            <a:br>
              <a:rPr lang="sl-SI" dirty="0"/>
            </a:br>
            <a:r>
              <a:rPr lang="sl-SI" dirty="0"/>
              <a:t>(natančnost napovedi)</a:t>
            </a:r>
            <a:endParaRPr lang="en-SI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1D4504-CC61-4254-A403-EC64B0D65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83814-1097-40E1-8B57-00353149029C}" type="slidenum">
              <a:rPr lang="en-SI" smtClean="0"/>
              <a:t>44</a:t>
            </a:fld>
            <a:endParaRPr lang="en-SI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71C3AAA-5958-DDAA-B968-442164AC1280}"/>
              </a:ext>
            </a:extLst>
          </p:cNvPr>
          <p:cNvSpPr txBox="1">
            <a:spLocks/>
          </p:cNvSpPr>
          <p:nvPr/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l-SI" dirty="0"/>
              <a:t>Indikator kakovosti odvisnosti med obema spremenljivkama</a:t>
            </a:r>
            <a:endParaRPr lang="en-SI" dirty="0"/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7A9CB5A6-59D8-452B-6A89-C6C7E61090A8}"/>
              </a:ext>
            </a:extLst>
          </p:cNvPr>
          <p:cNvSpPr txBox="1">
            <a:spLocks/>
          </p:cNvSpPr>
          <p:nvPr/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l-SI" dirty="0"/>
              <a:t>Indikator kakovosti napovedi vrednosti odvisnih spremenljivk z uporabo regresijske premice</a:t>
            </a:r>
            <a:endParaRPr lang="en-SI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0449979-C539-87FC-D19C-8CEC73889A5D}"/>
                  </a:ext>
                </a:extLst>
              </p:cNvPr>
              <p:cNvSpPr txBox="1"/>
              <p:nvPr/>
            </p:nvSpPr>
            <p:spPr>
              <a:xfrm>
                <a:off x="1774021" y="4056929"/>
                <a:ext cx="3289320" cy="69833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sl-SI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sl-SI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sl-SI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sl-SI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sl-SI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lang="sl-SI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sl-SI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sl-SI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  <m:sup>
                              <m:r>
                                <a:rPr lang="sl-SI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lang="sl-SI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sl-SI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sl-SI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  <m:sup>
                              <m:r>
                                <a:rPr lang="sl-SI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sl-SI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sl-SI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sl-SI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sl-SI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sl-SI" b="0" i="1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sl-SI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sl-SI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sl-SI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Sup>
                                    <m:sSubSupPr>
                                      <m:ctrlPr>
                                        <a:rPr lang="sl-SI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sl-SI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sl-SI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sl-SI" b="0" i="1" smtClean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bSup>
                                  <m:r>
                                    <a:rPr lang="sl-SI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sl-SI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sl-SI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sl-SI" i="1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sub>
                                  </m:sSub>
                                  <m:r>
                                    <a:rPr lang="sl-SI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sl-SI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ctrlPr>
                                <a:rPr lang="sl-SI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sl-SI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sl-SI" i="1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sl-SI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sl-SI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sl-SI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sl-SI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sl-SI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sl-SI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sl-SI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sl-SI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sl-SI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sl-SI" i="1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sub>
                                  </m:sSub>
                                  <m:r>
                                    <a:rPr lang="sl-SI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sl-SI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den>
                      </m:f>
                      <m:r>
                        <a:rPr lang="sl-SI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sl-SI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sl-SI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e>
                        <m:sup>
                          <m:r>
                            <a:rPr lang="sl-SI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SI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0449979-C539-87FC-D19C-8CEC73889A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4021" y="4056929"/>
                <a:ext cx="3289320" cy="69833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I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3FC1640-E11E-B0BB-3F0D-6C8B2FA66E40}"/>
                  </a:ext>
                </a:extLst>
              </p:cNvPr>
              <p:cNvSpPr txBox="1"/>
              <p:nvPr/>
            </p:nvSpPr>
            <p:spPr>
              <a:xfrm>
                <a:off x="1890622" y="5294588"/>
                <a:ext cx="2951616" cy="71436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sl-SI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sl-SI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sl-SI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sl-SI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sl-SI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lang="sl-SI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sl-SI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sl-SI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  <m:sup>
                              <m:r>
                                <a:rPr lang="sl-SI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lang="sl-SI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sl-SI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sl-SI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  <m:sup>
                              <m:r>
                                <a:rPr lang="sl-SI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sl-SI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sl-SI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sl-SI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sl-SI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sl-SI" b="0" i="1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sl-SI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sl-SI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sl-SI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Sup>
                                    <m:sSubSupPr>
                                      <m:ctrlPr>
                                        <a:rPr lang="sl-SI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sl-SI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sl-SI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sl-SI" b="0" i="1" smtClean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bSup>
                                  <m:r>
                                    <a:rPr lang="sl-SI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bar>
                                    <m:barPr>
                                      <m:pos m:val="top"/>
                                      <m:ctrlPr>
                                        <a:rPr lang="sl-SI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barPr>
                                    <m:e>
                                      <m:r>
                                        <a:rPr lang="sl-SI" b="0" i="1" smtClean="0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</m:bar>
                                  <m:r>
                                    <a:rPr lang="sl-SI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sl-SI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ctrlPr>
                                <a:rPr lang="sl-SI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sl-SI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sl-SI" i="1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sl-SI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sl-SI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sl-SI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sl-SI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sl-SI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sl-SI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sl-SI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bar>
                                    <m:barPr>
                                      <m:pos m:val="top"/>
                                      <m:ctrlPr>
                                        <a:rPr lang="sl-SI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barPr>
                                    <m:e>
                                      <m:r>
                                        <a:rPr lang="sl-SI" i="1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</m:bar>
                                  <m:r>
                                    <a:rPr lang="sl-SI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sl-SI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den>
                      </m:f>
                      <m:r>
                        <a:rPr lang="sl-SI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sl-SI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sl-SI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sl-SI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SI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3FC1640-E11E-B0BB-3F0D-6C8B2FA66E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0622" y="5294588"/>
                <a:ext cx="2951616" cy="71436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I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4484CDD-770B-4E93-6B25-4C7EFC8EA136}"/>
                  </a:ext>
                </a:extLst>
              </p:cNvPr>
              <p:cNvSpPr txBox="1"/>
              <p:nvPr/>
            </p:nvSpPr>
            <p:spPr>
              <a:xfrm>
                <a:off x="6970354" y="3867293"/>
                <a:ext cx="3586879" cy="10776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sl-SI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l-SI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sl-SI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sl-SI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sl-SI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sl-SI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sl-SI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sl-SI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sl-SI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sl-SI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sl-SI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sl-SI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sl-SI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sl-SI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sl-SI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sl-SI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sl-SI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sl-SI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lang="sl-SI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sl-SI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sl-SI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sl-SI" b="0" i="1" smtClean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bSup>
                                  <m:r>
                                    <a:rPr lang="sl-SI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sl-SI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rad>
                      <m:r>
                        <a:rPr lang="sl-SI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sl-SI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l-SI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sl-SI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  <m:rad>
                        <m:radPr>
                          <m:degHide m:val="on"/>
                          <m:ctrlPr>
                            <a:rPr lang="sl-SI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sl-SI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p>
                            <m:sSupPr>
                              <m:ctrlPr>
                                <a:rPr lang="sl-SI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sl-SI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p>
                              <m:r>
                                <a:rPr lang="sl-SI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SI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4484CDD-770B-4E93-6B25-4C7EFC8EA1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0354" y="3867293"/>
                <a:ext cx="3586879" cy="107760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I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6631243-AAAB-ECBC-E239-C06C6669D9C7}"/>
                  </a:ext>
                </a:extLst>
              </p:cNvPr>
              <p:cNvSpPr txBox="1"/>
              <p:nvPr/>
            </p:nvSpPr>
            <p:spPr>
              <a:xfrm>
                <a:off x="6829984" y="5106820"/>
                <a:ext cx="3928255" cy="10776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sl-SI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l-SI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sl-SI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sl-SI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sl-SI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sl-SI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sl-SI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sl-SI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sl-SI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sl-SI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sl-SI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sl-SI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sl-SI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sl-SI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sl-SI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sl-SI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sl-SI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sl-SI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sl-SI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lang="sl-SI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sl-SI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sl-SI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sl-SI" b="0" i="1" smtClean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bSup>
                                  <m:r>
                                    <a:rPr lang="sl-SI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sl-SI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rad>
                      <m:r>
                        <a:rPr lang="sl-SI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sl-SI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l-SI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sl-SI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  <m:rad>
                        <m:radPr>
                          <m:degHide m:val="on"/>
                          <m:ctrlPr>
                            <a:rPr lang="sl-SI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sl-SI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p>
                            <m:sSupPr>
                              <m:ctrlPr>
                                <a:rPr lang="sl-SI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sl-SI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sl-SI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SI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6631243-AAAB-ECBC-E239-C06C6669D9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9984" y="5106820"/>
                <a:ext cx="3928255" cy="1077603"/>
              </a:xfrm>
              <a:prstGeom prst="rect">
                <a:avLst/>
              </a:prstGeom>
              <a:blipFill>
                <a:blip r:embed="rId5"/>
                <a:stretch>
                  <a:fillRect b="-565"/>
                </a:stretch>
              </a:blipFill>
            </p:spPr>
            <p:txBody>
              <a:bodyPr/>
              <a:lstStyle/>
              <a:p>
                <a:r>
                  <a:rPr lang="en-SI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76355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18F63-2F44-4B0C-93CE-B1F365350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l-SI" sz="4000" b="1" noProof="0" dirty="0">
                <a:solidFill>
                  <a:srgbClr val="005892"/>
                </a:solidFill>
                <a:latin typeface="Hero New Light"/>
                <a:cs typeface="Arial" panose="020B0604020202020204" pitchFamily="34" charset="0"/>
              </a:rPr>
              <a:t>Sklepanje z vzorca na populacijo: primer</a:t>
            </a:r>
            <a:endParaRPr lang="sl-SI" sz="4000" noProof="0" dirty="0">
              <a:solidFill>
                <a:schemeClr val="accent6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1D4504-CC61-4254-A403-EC64B0D65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83814-1097-40E1-8B57-00353149029C}" type="slidenum">
              <a:rPr lang="en-SI" smtClean="0"/>
              <a:t>45</a:t>
            </a:fld>
            <a:endParaRPr lang="en-SI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A25146C-2EF9-D582-B1A1-F8AF1BF0C7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5216" y="3744838"/>
            <a:ext cx="5970767" cy="2515381"/>
          </a:xfrm>
          <a:prstGeom prst="rect">
            <a:avLst/>
          </a:prstGeom>
        </p:spPr>
      </p:pic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ECBEED8A-0986-D791-C9BF-52D60FE942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6128" y="1900353"/>
            <a:ext cx="10515600" cy="461049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SI" sz="2000" dirty="0"/>
              <a:t>H0: β=0: </a:t>
            </a:r>
            <a:r>
              <a:rPr lang="sl-SI" sz="2000" dirty="0"/>
              <a:t>Leta šolanja ne vplivajo na pogostost branja</a:t>
            </a:r>
            <a:endParaRPr lang="en-SI" sz="2000" dirty="0"/>
          </a:p>
          <a:p>
            <a:pPr marL="0" indent="0">
              <a:buNone/>
            </a:pPr>
            <a:r>
              <a:rPr lang="en-SI" sz="2000" dirty="0"/>
              <a:t>H1: β≠0: </a:t>
            </a:r>
            <a:r>
              <a:rPr lang="sl-SI" sz="2000" dirty="0"/>
              <a:t>Leta šolanja ne vplivajo na pogostost branja</a:t>
            </a:r>
            <a:endParaRPr lang="en-SI" sz="2000" dirty="0"/>
          </a:p>
          <a:p>
            <a:pPr marL="0" indent="0">
              <a:buNone/>
            </a:pPr>
            <a:endParaRPr lang="sl-SI" sz="2000" dirty="0"/>
          </a:p>
          <a:p>
            <a:pPr marL="0" indent="0">
              <a:buNone/>
            </a:pPr>
            <a:endParaRPr lang="sl-SI" sz="2000" dirty="0"/>
          </a:p>
          <a:p>
            <a:pPr marL="0" indent="0">
              <a:buNone/>
            </a:pPr>
            <a:r>
              <a:rPr lang="sl-SI" sz="1800" dirty="0"/>
              <a:t>Opomba: Vrednost t je enaka kot </a:t>
            </a:r>
            <a:r>
              <a:rPr lang="sl-SI" sz="1800" dirty="0" err="1"/>
              <a:t>Pearsonov</a:t>
            </a:r>
            <a:r>
              <a:rPr lang="sl-SI" sz="1800" dirty="0"/>
              <a:t> korelacijski koeficient, saj gre za </a:t>
            </a:r>
            <a:r>
              <a:rPr lang="sl-SI" sz="1800" dirty="0" err="1"/>
              <a:t>bivariatno</a:t>
            </a:r>
            <a:r>
              <a:rPr lang="sl-SI" sz="1800" dirty="0"/>
              <a:t> regresijo.</a:t>
            </a:r>
          </a:p>
          <a:p>
            <a:pPr marL="0" indent="0">
              <a:buNone/>
            </a:pPr>
            <a:r>
              <a:rPr lang="sl-SI" sz="1800" dirty="0"/>
              <a:t>Interval zaupanja:</a:t>
            </a:r>
            <a:endParaRPr lang="en-SI" sz="1800" dirty="0"/>
          </a:p>
          <a:p>
            <a:pPr marL="0" indent="0">
              <a:buNone/>
            </a:pPr>
            <a:r>
              <a:rPr lang="sl-SI" sz="2000" dirty="0"/>
              <a:t>Indikatorja kakovosti:</a:t>
            </a:r>
            <a:endParaRPr lang="en-SI" sz="2000" b="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BFFBA91-20D9-BC6A-8C90-C424B8DCDBC9}"/>
                  </a:ext>
                </a:extLst>
              </p:cNvPr>
              <p:cNvSpPr txBox="1"/>
              <p:nvPr/>
            </p:nvSpPr>
            <p:spPr>
              <a:xfrm>
                <a:off x="6258118" y="1882381"/>
                <a:ext cx="609702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sl-SI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sl-SI" sz="18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p>
                          <m:r>
                            <a:rPr lang="sl-SI" sz="18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sl-SI" sz="1800" b="0" i="1" smtClean="0">
                          <a:latin typeface="Cambria Math" panose="02040503050406030204" pitchFamily="18" charset="0"/>
                        </a:rPr>
                        <m:t>=−0.69+0.46</m:t>
                      </m:r>
                      <m:r>
                        <a:rPr lang="sl-SI" sz="1800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SI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BFFBA91-20D9-BC6A-8C90-C424B8DCDB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8118" y="1882381"/>
                <a:ext cx="6097022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I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11E9625-0F21-05B3-DF9D-B57ED51D385F}"/>
                  </a:ext>
                </a:extLst>
              </p:cNvPr>
              <p:cNvSpPr txBox="1"/>
              <p:nvPr/>
            </p:nvSpPr>
            <p:spPr>
              <a:xfrm>
                <a:off x="838200" y="2719026"/>
                <a:ext cx="6436955" cy="7060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I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l-SI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sl-SI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sl-SI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sl-SI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sl-SI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sl-SI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sl-SI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ad>
                            <m:radPr>
                              <m:degHide m:val="on"/>
                              <m:ctrlPr>
                                <a:rPr lang="sl-SI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sl-SI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sl-SI" i="1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e>
                          </m:rad>
                        </m:num>
                        <m:den>
                          <m:sSub>
                            <m:sSubPr>
                              <m:ctrlPr>
                                <a:rPr lang="sl-SI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sl-SI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sl-SI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ad>
                            <m:radPr>
                              <m:degHide m:val="on"/>
                              <m:ctrlPr>
                                <a:rPr lang="sl-SI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sl-SI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p>
                                <m:sSupPr>
                                  <m:ctrlPr>
                                    <a:rPr lang="sl-SI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sl-SI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p>
                                  <m:r>
                                    <a:rPr lang="sl-SI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  <m:d>
                        <m:dPr>
                          <m:ctrlPr>
                            <a:rPr lang="sl-SI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sl-SI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sl-SI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sl-SI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sl-SI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sl-SI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sub>
                          </m:sSub>
                        </m:e>
                      </m:d>
                      <m:r>
                        <a:rPr lang="sl-SI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sl-SI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sl-SI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sl-SI" b="0" i="1" smtClean="0">
                                  <a:latin typeface="Cambria Math" panose="02040503050406030204" pitchFamily="18" charset="0"/>
                                </a:rPr>
                                <m:t>104</m:t>
                              </m:r>
                            </m:e>
                          </m:rad>
                          <m:r>
                            <a:rPr lang="sl-SI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ad>
                            <m:radPr>
                              <m:degHide m:val="on"/>
                              <m:ctrlPr>
                                <a:rPr lang="sl-SI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sl-SI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8−2</m:t>
                              </m:r>
                            </m:e>
                          </m:ra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sl-SI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sl-SI" b="0" i="1" smtClean="0">
                                  <a:latin typeface="Cambria Math" panose="02040503050406030204" pitchFamily="18" charset="0"/>
                                </a:rPr>
                                <m:t>26</m:t>
                              </m:r>
                            </m:e>
                          </m:rad>
                          <m:r>
                            <a:rPr lang="sl-SI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ad>
                            <m:radPr>
                              <m:degHide m:val="on"/>
                              <m:ctrlPr>
                                <a:rPr lang="sl-SI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d>
                                <m:dPr>
                                  <m:ctrlPr>
                                    <a:rPr lang="sl-SI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sl-SI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1−</m:t>
                                  </m:r>
                                  <m:sSup>
                                    <m:sSupPr>
                                      <m:ctrlPr>
                                        <a:rPr lang="sl-SI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sl-SI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0.92</m:t>
                                      </m:r>
                                    </m:e>
                                    <m:sup>
                                      <m:r>
                                        <a:rPr lang="sl-SI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rad>
                        </m:den>
                      </m:f>
                      <m:d>
                        <m:dPr>
                          <m:ctrlPr>
                            <a:rPr lang="sl-SI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sl-SI" b="0" i="1" smtClean="0">
                              <a:latin typeface="Cambria Math" panose="02040503050406030204" pitchFamily="18" charset="0"/>
                            </a:rPr>
                            <m:t>0.46−0</m:t>
                          </m:r>
                        </m:e>
                      </m:d>
                      <m:r>
                        <a:rPr lang="sl-SI" b="0" i="1" smtClean="0">
                          <a:latin typeface="Cambria Math" panose="02040503050406030204" pitchFamily="18" charset="0"/>
                        </a:rPr>
                        <m:t>=5.88</m:t>
                      </m:r>
                    </m:oMath>
                  </m:oMathPara>
                </a14:m>
                <a:endParaRPr lang="en-SI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11E9625-0F21-05B3-DF9D-B57ED51D38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719026"/>
                <a:ext cx="6436955" cy="70602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I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A7812EA-DB59-000D-0EE9-1049BE9A854B}"/>
                  </a:ext>
                </a:extLst>
              </p:cNvPr>
              <p:cNvSpPr txBox="1"/>
              <p:nvPr/>
            </p:nvSpPr>
            <p:spPr>
              <a:xfrm>
                <a:off x="2847200" y="3935963"/>
                <a:ext cx="5164299" cy="3166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SI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sSub>
                      <m:sSubPr>
                        <m:ctrlPr>
                          <a:rPr lang="en-SI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l-SI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f>
                          <m:fPr>
                            <m:type m:val="skw"/>
                            <m:ctrlPr>
                              <a:rPr lang="en-SI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SI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num>
                          <m:den>
                            <m:r>
                              <a:rPr lang="sl-SI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b>
                    </m:sSub>
                    <m:d>
                      <m:dPr>
                        <m:ctrlPr>
                          <a:rPr lang="sl-SI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sl-SI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sl-SI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−2</m:t>
                        </m:r>
                      </m:e>
                    </m:d>
                    <m:r>
                      <a:rPr lang="sl-SI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SI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SI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sSub>
                      <m:sSubPr>
                        <m:ctrlPr>
                          <a:rPr lang="en-SI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l-SI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f>
                          <m:fPr>
                            <m:type m:val="skw"/>
                            <m:ctrlPr>
                              <a:rPr lang="en-SI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sl-SI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0.05</m:t>
                            </m:r>
                          </m:num>
                          <m:den>
                            <m:r>
                              <a:rPr lang="sl-SI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b>
                    </m:sSub>
                    <m:d>
                      <m:dPr>
                        <m:ctrlPr>
                          <a:rPr lang="sl-SI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sl-SI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8−2</m:t>
                        </m:r>
                      </m:e>
                    </m:d>
                    <m:r>
                      <a:rPr lang="sl-SI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SI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sSub>
                      <m:sSubPr>
                        <m:ctrlPr>
                          <a:rPr lang="en-SI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l-SI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sl-SI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0.025</m:t>
                        </m:r>
                      </m:sub>
                    </m:sSub>
                    <m:d>
                      <m:dPr>
                        <m:ctrlPr>
                          <a:rPr lang="sl-SI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sl-SI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</m:t>
                        </m:r>
                      </m:e>
                    </m:d>
                    <m:r>
                      <a:rPr lang="sl-SI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SI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</m:oMath>
                </a14:m>
                <a:r>
                  <a:rPr lang="sl-SI" dirty="0"/>
                  <a:t>2.45</a:t>
                </a:r>
                <a:endParaRPr lang="en-SI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A7812EA-DB59-000D-0EE9-1049BE9A85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7200" y="3935963"/>
                <a:ext cx="5164299" cy="316625"/>
              </a:xfrm>
              <a:prstGeom prst="rect">
                <a:avLst/>
              </a:prstGeom>
              <a:blipFill>
                <a:blip r:embed="rId6"/>
                <a:stretch>
                  <a:fillRect l="-1653" t="-73077" r="-2007" b="-165385"/>
                </a:stretch>
              </a:blipFill>
            </p:spPr>
            <p:txBody>
              <a:bodyPr/>
              <a:lstStyle/>
              <a:p>
                <a:r>
                  <a:rPr lang="en-SI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72D44CC-1BAA-FF13-9C69-312E635CE37A}"/>
                  </a:ext>
                </a:extLst>
              </p:cNvPr>
              <p:cNvSpPr txBox="1"/>
              <p:nvPr/>
            </p:nvSpPr>
            <p:spPr>
              <a:xfrm>
                <a:off x="708017" y="4542040"/>
                <a:ext cx="4588823" cy="71436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sl-SI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sl-SI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sl-SI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sl-SI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sl-SI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lang="sl-SI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sl-SI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sl-SI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  <m:sup>
                              <m:r>
                                <a:rPr lang="sl-SI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lang="sl-SI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sl-SI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sl-SI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  <m:sup>
                              <m:r>
                                <a:rPr lang="sl-SI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sl-SI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sl-SI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sl-SI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sl-SI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sl-SI" b="0" i="1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sl-SI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sl-SI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sl-SI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Sup>
                                    <m:sSubSupPr>
                                      <m:ctrlPr>
                                        <a:rPr lang="sl-SI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sl-SI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sl-SI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sl-SI" b="0" i="1" smtClean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bSup>
                                  <m:r>
                                    <a:rPr lang="sl-SI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bar>
                                    <m:barPr>
                                      <m:pos m:val="top"/>
                                      <m:ctrlPr>
                                        <a:rPr lang="sl-SI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barPr>
                                    <m:e>
                                      <m:r>
                                        <a:rPr lang="sl-SI" b="0" i="1" smtClean="0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</m:bar>
                                  <m:r>
                                    <a:rPr lang="sl-SI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sl-SI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ctrlPr>
                                <a:rPr lang="sl-SI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sl-SI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sl-SI" i="1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sl-SI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sl-SI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sl-SI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sl-SI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sl-SI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sl-SI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sl-SI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bar>
                                    <m:barPr>
                                      <m:pos m:val="top"/>
                                      <m:ctrlPr>
                                        <a:rPr lang="sl-SI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barPr>
                                    <m:e>
                                      <m:r>
                                        <a:rPr lang="sl-SI" i="1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</m:bar>
                                  <m:r>
                                    <a:rPr lang="sl-SI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sl-SI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den>
                      </m:f>
                      <m:r>
                        <a:rPr lang="sl-SI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sl-SI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sl-SI" b="0" i="1" smtClean="0">
                              <a:latin typeface="Cambria Math" panose="02040503050406030204" pitchFamily="18" charset="0"/>
                            </a:rPr>
                            <m:t>22.154</m:t>
                          </m:r>
                        </m:num>
                        <m:den>
                          <m:r>
                            <a:rPr lang="sl-SI" b="0" i="1" smtClean="0">
                              <a:latin typeface="Cambria Math" panose="02040503050406030204" pitchFamily="18" charset="0"/>
                            </a:rPr>
                            <m:t>26</m:t>
                          </m:r>
                        </m:den>
                      </m:f>
                      <m:r>
                        <a:rPr lang="sl-SI" b="0" i="1" smtClean="0">
                          <a:latin typeface="Cambria Math" panose="02040503050406030204" pitchFamily="18" charset="0"/>
                        </a:rPr>
                        <m:t>=0.85</m:t>
                      </m:r>
                    </m:oMath>
                  </m:oMathPara>
                </a14:m>
                <a:endParaRPr lang="en-SI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72D44CC-1BAA-FF13-9C69-312E635CE3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017" y="4542040"/>
                <a:ext cx="4588823" cy="71436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I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C862327-8F02-0D80-FC6F-1EE7AC81F308}"/>
                  </a:ext>
                </a:extLst>
              </p:cNvPr>
              <p:cNvSpPr txBox="1"/>
              <p:nvPr/>
            </p:nvSpPr>
            <p:spPr>
              <a:xfrm>
                <a:off x="846128" y="5274375"/>
                <a:ext cx="4672689" cy="10776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sl-SI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l-SI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sl-SI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sl-SI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sl-SI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sl-SI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sl-SI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sl-SI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sl-SI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sl-SI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sl-SI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sl-SI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sl-SI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sl-SI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sl-SI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sl-SI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sl-SI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sl-SI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sl-SI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lang="sl-SI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sl-SI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sl-SI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sl-SI" b="0" i="1" smtClean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bSup>
                                  <m:r>
                                    <a:rPr lang="sl-SI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sl-SI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rad>
                      <m:r>
                        <a:rPr lang="sl-SI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sl-SI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sl-SI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sl-SI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sl-SI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den>
                          </m:f>
                          <m:r>
                            <a:rPr lang="sl-SI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∙3.846</m:t>
                          </m:r>
                        </m:e>
                      </m:rad>
                      <m:r>
                        <a:rPr lang="sl-SI" b="0" i="1" smtClean="0">
                          <a:latin typeface="Cambria Math" panose="02040503050406030204" pitchFamily="18" charset="0"/>
                        </a:rPr>
                        <m:t>=0.74</m:t>
                      </m:r>
                    </m:oMath>
                  </m:oMathPara>
                </a14:m>
                <a:endParaRPr lang="en-SI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C862327-8F02-0D80-FC6F-1EE7AC81F3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128" y="5274375"/>
                <a:ext cx="4672689" cy="1077603"/>
              </a:xfrm>
              <a:prstGeom prst="rect">
                <a:avLst/>
              </a:prstGeom>
              <a:blipFill>
                <a:blip r:embed="rId8"/>
                <a:stretch>
                  <a:fillRect b="-565"/>
                </a:stretch>
              </a:blipFill>
            </p:spPr>
            <p:txBody>
              <a:bodyPr/>
              <a:lstStyle/>
              <a:p>
                <a:r>
                  <a:rPr lang="en-SI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6746121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18F63-2F44-4B0C-93CE-B1F365350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b="1" noProof="0" dirty="0" err="1">
                <a:solidFill>
                  <a:srgbClr val="005892"/>
                </a:solidFill>
                <a:latin typeface="Hero New Light"/>
                <a:cs typeface="Arial" panose="020B0604020202020204" pitchFamily="34" charset="0"/>
              </a:rPr>
              <a:t>Razsevni</a:t>
            </a:r>
            <a:r>
              <a:rPr lang="sl-SI" b="1" noProof="0" dirty="0">
                <a:solidFill>
                  <a:srgbClr val="005892"/>
                </a:solidFill>
                <a:latin typeface="Hero New Light"/>
                <a:cs typeface="Arial" panose="020B0604020202020204" pitchFamily="34" charset="0"/>
              </a:rPr>
              <a:t> grafikon </a:t>
            </a:r>
            <a:r>
              <a:rPr lang="sl-SI" b="1" dirty="0">
                <a:solidFill>
                  <a:srgbClr val="005892"/>
                </a:solidFill>
                <a:latin typeface="Hero New Light"/>
                <a:cs typeface="Arial" panose="020B0604020202020204" pitchFamily="34" charset="0"/>
              </a:rPr>
              <a:t>v SPSS</a:t>
            </a:r>
            <a:endParaRPr lang="sl-SI" noProof="0" dirty="0">
              <a:solidFill>
                <a:schemeClr val="accent6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1D4504-CC61-4254-A403-EC64B0D65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83814-1097-40E1-8B57-00353149029C}" type="slidenum">
              <a:rPr lang="en-SI" smtClean="0"/>
              <a:t>46</a:t>
            </a:fld>
            <a:endParaRPr lang="en-SI"/>
          </a:p>
        </p:txBody>
      </p:sp>
      <p:pic>
        <p:nvPicPr>
          <p:cNvPr id="4" name="Slika 3">
            <a:extLst>
              <a:ext uri="{FF2B5EF4-FFF2-40B4-BE49-F238E27FC236}">
                <a16:creationId xmlns:a16="http://schemas.microsoft.com/office/drawing/2014/main" id="{28D8CC0C-65F8-4514-B305-011AB6BCDD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4145" y="1763713"/>
            <a:ext cx="7982857" cy="464225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C98069B-83B2-BD0E-BC6C-654F243680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93852" y="730018"/>
            <a:ext cx="2343150" cy="5810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3BA1518-898A-B4D6-3F6B-AA86FAD568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1763713"/>
            <a:ext cx="2544183" cy="151600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A2A1A04-1ED4-28FF-F7B2-A0F5F60673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200" y="3290455"/>
            <a:ext cx="2544183" cy="2887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26553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18F63-2F44-4B0C-93CE-B1F365350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b="1" noProof="0" dirty="0">
                <a:solidFill>
                  <a:srgbClr val="005892"/>
                </a:solidFill>
                <a:latin typeface="Hero New Light"/>
                <a:cs typeface="Arial" panose="020B0604020202020204" pitchFamily="34" charset="0"/>
              </a:rPr>
              <a:t>Linearna regresija v SPSS</a:t>
            </a:r>
            <a:endParaRPr lang="sl-SI" noProof="0" dirty="0">
              <a:solidFill>
                <a:schemeClr val="accent6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1D4504-CC61-4254-A403-EC64B0D65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83814-1097-40E1-8B57-00353149029C}" type="slidenum">
              <a:rPr lang="en-SI" smtClean="0"/>
              <a:t>47</a:t>
            </a:fld>
            <a:endParaRPr lang="en-SI"/>
          </a:p>
        </p:txBody>
      </p:sp>
      <p:pic>
        <p:nvPicPr>
          <p:cNvPr id="9" name="Slika 8">
            <a:extLst>
              <a:ext uri="{FF2B5EF4-FFF2-40B4-BE49-F238E27FC236}">
                <a16:creationId xmlns:a16="http://schemas.microsoft.com/office/drawing/2014/main" id="{33EE5D34-23F8-4576-8E96-040B804301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7042" y="1690688"/>
            <a:ext cx="6609778" cy="419320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DCF7205-2201-D359-9348-0B69DC6A2C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350" y="1542436"/>
            <a:ext cx="3094935" cy="266085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7D7196C-A977-D814-334A-336B8439D4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730" y="4531284"/>
            <a:ext cx="2238375" cy="116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86349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18F63-2F44-4B0C-93CE-B1F365350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b="1" noProof="0" dirty="0">
                <a:solidFill>
                  <a:srgbClr val="005892"/>
                </a:solidFill>
                <a:latin typeface="Hero New Light"/>
                <a:cs typeface="Arial" panose="020B0604020202020204" pitchFamily="34" charset="0"/>
              </a:rPr>
              <a:t>Vaje v SPSS</a:t>
            </a:r>
            <a:endParaRPr lang="sl-SI" noProof="0" dirty="0">
              <a:solidFill>
                <a:schemeClr val="accent6"/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1FBCB69-FD7E-2C89-F8F1-D06887D7281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10515599" cy="4351338"/>
          </a:xfrm>
        </p:spPr>
        <p:txBody>
          <a:bodyPr>
            <a:normAutofit fontScale="85000" lnSpcReduction="10000"/>
          </a:bodyPr>
          <a:lstStyle/>
          <a:p>
            <a:r>
              <a:rPr lang="sl-SI" dirty="0" err="1"/>
              <a:t>Dateka</a:t>
            </a:r>
            <a:r>
              <a:rPr lang="sl-SI" dirty="0"/>
              <a:t>: </a:t>
            </a:r>
            <a:r>
              <a:rPr lang="sl-SI" noProof="0" dirty="0">
                <a:latin typeface="Hero New Light"/>
              </a:rPr>
              <a:t>CY08MSP_</a:t>
            </a:r>
            <a:r>
              <a:rPr lang="sl-SI" b="1" noProof="0" dirty="0">
                <a:solidFill>
                  <a:srgbClr val="0070C0"/>
                </a:solidFill>
                <a:latin typeface="Hero New Light"/>
              </a:rPr>
              <a:t>STU</a:t>
            </a:r>
            <a:r>
              <a:rPr lang="sl-SI" noProof="0" dirty="0">
                <a:latin typeface="Hero New Light"/>
              </a:rPr>
              <a:t>_QQQ.SAV oziroma </a:t>
            </a:r>
            <a:r>
              <a:rPr lang="sl-SI" dirty="0"/>
              <a:t>PISA22_</a:t>
            </a:r>
            <a:r>
              <a:rPr lang="sl-SI" b="1" dirty="0">
                <a:solidFill>
                  <a:srgbClr val="0070C0"/>
                </a:solidFill>
                <a:latin typeface="Hero New Light"/>
              </a:rPr>
              <a:t>stud_SI</a:t>
            </a:r>
            <a:r>
              <a:rPr lang="sl-SI" dirty="0"/>
              <a:t>.SAV</a:t>
            </a:r>
            <a:endParaRPr lang="sl-SI" noProof="0" dirty="0">
              <a:latin typeface="Hero New Light"/>
            </a:endParaRPr>
          </a:p>
          <a:p>
            <a:r>
              <a:rPr lang="sl-SI" b="0" dirty="0">
                <a:latin typeface="Hero New Light"/>
              </a:rPr>
              <a:t>Vprašalnik: </a:t>
            </a:r>
            <a:r>
              <a:rPr lang="sl-SI" noProof="0" dirty="0">
                <a:latin typeface="Hero New Light"/>
              </a:rPr>
              <a:t>CY08MSP_</a:t>
            </a:r>
            <a:r>
              <a:rPr lang="sl-SI" b="1" noProof="0" dirty="0">
                <a:solidFill>
                  <a:srgbClr val="0070C0"/>
                </a:solidFill>
                <a:latin typeface="Hero New Light"/>
              </a:rPr>
              <a:t>STU</a:t>
            </a:r>
            <a:r>
              <a:rPr lang="sl-SI" noProof="0" dirty="0">
                <a:latin typeface="Hero New Light"/>
              </a:rPr>
              <a:t>_QQQ.SAV </a:t>
            </a:r>
          </a:p>
          <a:p>
            <a:endParaRPr lang="sl-SI" b="0" dirty="0">
              <a:latin typeface="Hero New Light"/>
            </a:endParaRPr>
          </a:p>
          <a:p>
            <a:pPr marL="514350" indent="-514350">
              <a:buFont typeface="+mj-lt"/>
              <a:buAutoNum type="arabicPeriod"/>
            </a:pPr>
            <a:r>
              <a:rPr lang="sl-SI" b="0" dirty="0">
                <a:latin typeface="Hero New Light"/>
              </a:rPr>
              <a:t>Ali obstaja povezanost med številom knjig doma (ST255) in:</a:t>
            </a:r>
          </a:p>
          <a:p>
            <a:pPr marL="971550" lvl="1" indent="-514350">
              <a:buFont typeface="+mj-lt"/>
              <a:buAutoNum type="alphaLcParenR"/>
            </a:pPr>
            <a:r>
              <a:rPr lang="sl-SI" b="0" dirty="0">
                <a:latin typeface="Hero New Light"/>
              </a:rPr>
              <a:t>zaznavo statusa družine (ST259)?</a:t>
            </a:r>
          </a:p>
          <a:p>
            <a:pPr marL="971550" lvl="1" indent="-514350">
              <a:buFont typeface="+mj-lt"/>
              <a:buAutoNum type="alphaLcParenR"/>
            </a:pPr>
            <a:r>
              <a:rPr lang="sl-SI" dirty="0">
                <a:latin typeface="Hero New Light"/>
              </a:rPr>
              <a:t>povprečno stopnjo zadovoljstva z življenjem (ST016)?</a:t>
            </a:r>
          </a:p>
          <a:p>
            <a:pPr marL="971550" lvl="1" indent="-514350">
              <a:buFont typeface="+mj-lt"/>
              <a:buAutoNum type="alphaLcParenR"/>
            </a:pPr>
            <a:r>
              <a:rPr lang="sl-SI" dirty="0">
                <a:latin typeface="Hero New Light"/>
              </a:rPr>
              <a:t>tem, ali sta se en ali oba dijakova starša rodila v drugi državi (ST019)?</a:t>
            </a:r>
          </a:p>
          <a:p>
            <a:pPr marL="514350" indent="-514350">
              <a:buFont typeface="+mj-lt"/>
              <a:buAutoNum type="arabicPeriod"/>
            </a:pPr>
            <a:r>
              <a:rPr lang="sl-SI" b="0" dirty="0">
                <a:latin typeface="Hero New Light"/>
              </a:rPr>
              <a:t>Ali </a:t>
            </a:r>
            <a:r>
              <a:rPr lang="sl-SI" dirty="0">
                <a:latin typeface="Hero New Light"/>
              </a:rPr>
              <a:t>med dijaki, ki so edinci, in tistimi, ki niso (ST2430) obstajajo razlike v</a:t>
            </a:r>
          </a:p>
          <a:p>
            <a:pPr marL="914400" lvl="1" indent="-457200">
              <a:buFont typeface="+mj-lt"/>
              <a:buAutoNum type="alphaLcParenR"/>
            </a:pPr>
            <a:r>
              <a:rPr lang="sl-SI" dirty="0">
                <a:latin typeface="Hero New Light"/>
              </a:rPr>
              <a:t>zaznavi statusa družine (ST259)?</a:t>
            </a:r>
          </a:p>
          <a:p>
            <a:pPr marL="914400" lvl="1" indent="-457200">
              <a:buFont typeface="+mj-lt"/>
              <a:buAutoNum type="alphaLcParenR"/>
            </a:pPr>
            <a:r>
              <a:rPr lang="sl-SI" dirty="0">
                <a:latin typeface="Hero New Light"/>
              </a:rPr>
              <a:t>povprečno stopnjo zadovoljstva z življenjem (ST016)?</a:t>
            </a:r>
          </a:p>
          <a:p>
            <a:pPr marL="914400" lvl="1" indent="-457200">
              <a:buFont typeface="+mj-lt"/>
              <a:buAutoNum type="alphaLcParenR"/>
            </a:pPr>
            <a:r>
              <a:rPr lang="sl-SI" dirty="0">
                <a:latin typeface="Hero New Light"/>
              </a:rPr>
              <a:t>tem, ali sta se en ali oba dijakova starša rodila v drugi državi (ST019)?</a:t>
            </a:r>
          </a:p>
          <a:p>
            <a:pPr marL="514350" indent="-514350">
              <a:buFont typeface="+mj-lt"/>
              <a:buAutoNum type="arabicPeriod"/>
            </a:pPr>
            <a:r>
              <a:rPr lang="sl-SI" b="0" dirty="0">
                <a:latin typeface="Hero New Light"/>
              </a:rPr>
              <a:t>Kakšna je povezanost med posameznimi postavkami v okviru vprašanja ST307?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1D4504-CC61-4254-A403-EC64B0D65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83814-1097-40E1-8B57-00353149029C}" type="slidenum">
              <a:rPr lang="en-SI" smtClean="0"/>
              <a:t>48</a:t>
            </a:fld>
            <a:endParaRPr lang="en-SI"/>
          </a:p>
        </p:txBody>
      </p:sp>
    </p:spTree>
    <p:extLst>
      <p:ext uri="{BB962C8B-B14F-4D97-AF65-F5344CB8AC3E}">
        <p14:creationId xmlns:p14="http://schemas.microsoft.com/office/powerpoint/2010/main" val="3957092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73DF2D-2BC5-26A0-80C8-7EB88DF84D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664A6E-D026-E255-FBD8-972D0E6C3E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l-SI" sz="4000" b="1" dirty="0">
                <a:solidFill>
                  <a:srgbClr val="005892"/>
                </a:solidFill>
                <a:latin typeface="Hero New Light"/>
                <a:cs typeface="Arial" panose="020B0604020202020204" pitchFamily="34" charset="0"/>
              </a:rPr>
              <a:t>T-test odvisnih vzorcev: izračun</a:t>
            </a:r>
            <a:endParaRPr lang="sl-SI" sz="4000" noProof="0" dirty="0">
              <a:solidFill>
                <a:schemeClr val="accent6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8FA35C-2DC7-E2D6-A516-F8D730DD5525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199" y="1825625"/>
                <a:ext cx="10499009" cy="4351338"/>
              </a:xfrm>
            </p:spPr>
            <p:txBody>
              <a:bodyPr>
                <a:normAutofit fontScale="62500" lnSpcReduction="20000"/>
              </a:bodyPr>
              <a:lstStyle/>
              <a:p>
                <a:pPr marL="514350" indent="-514350">
                  <a:lnSpc>
                    <a:spcPct val="100000"/>
                  </a:lnSpc>
                  <a:buFont typeface="+mj-lt"/>
                  <a:buAutoNum type="arabicPeriod"/>
                </a:pPr>
                <a:r>
                  <a:rPr lang="sl-SI" noProof="0" dirty="0">
                    <a:latin typeface="Hero New Light"/>
                  </a:rPr>
                  <a:t>Postavimo ničelno in alternativno hipotezo:</a:t>
                </a:r>
                <a:br>
                  <a:rPr lang="sl-SI" noProof="0" dirty="0">
                    <a:latin typeface="Hero New Light"/>
                  </a:rPr>
                </a:br>
                <a:r>
                  <a:rPr lang="en-SI" sz="2800" dirty="0"/>
                  <a:t>H</a:t>
                </a:r>
                <a:r>
                  <a:rPr lang="en-SI" sz="2800" baseline="-25000" dirty="0"/>
                  <a:t>0</a:t>
                </a:r>
                <a:r>
                  <a:rPr lang="en-SI" sz="2800" dirty="0"/>
                  <a:t>:</a:t>
                </a:r>
                <a:r>
                  <a:rPr lang="sl-SI" sz="2800" dirty="0"/>
                  <a:t> Ni razlik v znanju študentov pred in po študiju tega modula.</a:t>
                </a:r>
                <a:br>
                  <a:rPr lang="en-SI" sz="2800" b="0" dirty="0">
                    <a:ea typeface="Cambria Math" panose="02040503050406030204" pitchFamily="18" charset="0"/>
                  </a:rPr>
                </a:br>
                <a:r>
                  <a:rPr lang="en-SI" sz="2800" dirty="0"/>
                  <a:t>H</a:t>
                </a:r>
                <a:r>
                  <a:rPr lang="en-SI" baseline="-25000" dirty="0"/>
                  <a:t>1</a:t>
                </a:r>
                <a:r>
                  <a:rPr lang="en-SI" sz="2800" dirty="0"/>
                  <a:t>: </a:t>
                </a:r>
                <a:r>
                  <a:rPr lang="sl-SI" dirty="0"/>
                  <a:t>Obstajajo razlike v znanju študentov pred in po študiju tega modula.</a:t>
                </a:r>
                <a:endParaRPr lang="sl-SI" noProof="0" dirty="0">
                  <a:latin typeface="Hero New Light"/>
                </a:endParaRPr>
              </a:p>
              <a:p>
                <a:pPr marL="457200" indent="-457200">
                  <a:buFont typeface="+mj-lt"/>
                  <a:buAutoNum type="arabicPeriod"/>
                </a:pPr>
                <a:r>
                  <a:rPr lang="sl-SI" noProof="0" dirty="0">
                    <a:latin typeface="Hero New Light"/>
                  </a:rPr>
                  <a:t>Izračunamo razlike med pari opazovanj: </a:t>
                </a:r>
                <a:br>
                  <a:rPr lang="sl-SI" noProof="0" dirty="0">
                    <a:latin typeface="Hero New Light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GB" dirty="0">
                    <a:latin typeface="Hero New Light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dirty="0">
                    <a:latin typeface="Hero New Light"/>
                  </a:rPr>
                  <a:t> </a:t>
                </a:r>
                <a:r>
                  <a:rPr lang="sl-SI" dirty="0">
                    <a:latin typeface="Hero New Light"/>
                  </a:rPr>
                  <a:t> </a:t>
                </a:r>
                <a:r>
                  <a:rPr lang="en-GB" dirty="0">
                    <a:latin typeface="Hero New Light"/>
                  </a:rPr>
                  <a:t>(</a:t>
                </a:r>
                <a:r>
                  <a:rPr lang="sl-SI" dirty="0">
                    <a:latin typeface="Hero New Light"/>
                  </a:rPr>
                  <a:t>za vajo lahko to naredimo v SPSS)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sl-SI" noProof="0" dirty="0">
                    <a:latin typeface="Hero New Light"/>
                  </a:rPr>
                  <a:t>Izračunamo povprečje razlik</a:t>
                </a:r>
                <a:r>
                  <a:rPr lang="en-GB" noProof="0" dirty="0">
                    <a:latin typeface="Hero New Light"/>
                  </a:rPr>
                  <a:t>: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GB" b="0" i="1" noProof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b="0" i="1" noProof="0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acc>
                    <m:r>
                      <a:rPr lang="en-GB" b="0" i="1" noProof="0" smtClean="0">
                        <a:latin typeface="Cambria Math" panose="02040503050406030204" pitchFamily="18" charset="0"/>
                      </a:rPr>
                      <m:t>=2</m:t>
                    </m:r>
                    <m:r>
                      <a:rPr lang="sl-SI" b="0" i="1" noProof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GB" b="0" i="1" noProof="0" smtClean="0">
                        <a:latin typeface="Cambria Math" panose="02040503050406030204" pitchFamily="18" charset="0"/>
                      </a:rPr>
                      <m:t>05</m:t>
                    </m:r>
                  </m:oMath>
                </a14:m>
                <a:endParaRPr lang="en-GB" noProof="0" dirty="0">
                  <a:latin typeface="Hero New Light"/>
                </a:endParaRPr>
              </a:p>
              <a:p>
                <a:pPr marL="457200" indent="-457200">
                  <a:buFont typeface="+mj-lt"/>
                  <a:buAutoNum type="arabicPeriod"/>
                </a:pPr>
                <a:r>
                  <a:rPr lang="sl-SI" dirty="0">
                    <a:latin typeface="Hero New Light"/>
                  </a:rPr>
                  <a:t>Standardni odklon razlik: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GB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sl-SI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837</m:t>
                    </m:r>
                  </m:oMath>
                </a14:m>
                <a:endParaRPr lang="en-GB" b="0" dirty="0">
                  <a:latin typeface="Hero New Light"/>
                </a:endParaRPr>
              </a:p>
              <a:p>
                <a:pPr marL="457200" indent="-457200">
                  <a:buFont typeface="+mj-lt"/>
                  <a:buAutoNum type="arabicPeriod"/>
                </a:pPr>
                <a:r>
                  <a:rPr lang="sl-SI" dirty="0">
                    <a:latin typeface="Hero New Light"/>
                  </a:rPr>
                  <a:t>Standardna napaka povprečne razlike: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b="0" i="0" smtClean="0">
                        <a:latin typeface="Cambria Math" panose="02040503050406030204" pitchFamily="18" charset="0"/>
                      </a:rPr>
                      <m:t>SE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</m:acc>
                      </m:e>
                    </m:d>
                    <m:r>
                      <a:rPr lang="en-GB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num>
                      <m:den>
                        <m:rad>
                          <m:radPr>
                            <m:degHide m:val="on"/>
                            <m:ctrlPr>
                              <a:rPr lang="en-GB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</m:den>
                    </m:f>
                    <m:r>
                      <a:rPr lang="en-GB" b="0" i="1" smtClean="0">
                        <a:latin typeface="Cambria Math" panose="02040503050406030204" pitchFamily="18" charset="0"/>
                      </a:rPr>
                      <m:t>=0</m:t>
                    </m:r>
                    <m:r>
                      <a:rPr lang="sl-SI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634</m:t>
                    </m:r>
                  </m:oMath>
                </a14:m>
                <a:endParaRPr lang="en-GB" dirty="0">
                  <a:latin typeface="Hero New Light"/>
                </a:endParaRPr>
              </a:p>
              <a:p>
                <a:pPr marL="457200" indent="-457200">
                  <a:buFont typeface="+mj-lt"/>
                  <a:buAutoNum type="arabicPeriod"/>
                </a:pPr>
                <a:r>
                  <a:rPr lang="sl-SI" noProof="0" dirty="0">
                    <a:latin typeface="Hero New Light"/>
                  </a:rPr>
                  <a:t>T-statistika:</a:t>
                </a:r>
                <a:r>
                  <a:rPr lang="en-GB" noProof="0" dirty="0">
                    <a:latin typeface="Hero New Light"/>
                  </a:rPr>
                  <a:t>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̅"/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</m:acc>
                      </m:num>
                      <m:den>
                        <m:r>
                          <a:rPr lang="en-GB" i="1">
                            <a:latin typeface="Cambria Math" panose="02040503050406030204" pitchFamily="18" charset="0"/>
                          </a:rPr>
                          <m:t>𝑆𝐸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̅"/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</m:acc>
                        <m:r>
                          <a:rPr lang="en-GB" i="1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2.05</m:t>
                        </m:r>
                      </m:num>
                      <m:den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0.634</m:t>
                        </m:r>
                      </m:den>
                    </m:f>
                    <m:r>
                      <a:rPr lang="en-GB" b="0" i="1" smtClean="0">
                        <a:latin typeface="Cambria Math" panose="02040503050406030204" pitchFamily="18" charset="0"/>
                      </a:rPr>
                      <m:t>=3</m:t>
                    </m:r>
                    <m:r>
                      <a:rPr lang="sl-SI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231</m:t>
                    </m:r>
                  </m:oMath>
                </a14:m>
                <a:r>
                  <a:rPr lang="en-GB" b="0" dirty="0">
                    <a:latin typeface="Hero New Light"/>
                  </a:rPr>
                  <a:t> </a:t>
                </a:r>
                <a:r>
                  <a:rPr lang="sl-SI" b="0" dirty="0">
                    <a:latin typeface="Hero New Light"/>
                  </a:rPr>
                  <a:t>(empirična vrednost)</a:t>
                </a:r>
                <a:r>
                  <a:rPr lang="en-GB" dirty="0">
                    <a:latin typeface="Hero New Light"/>
                  </a:rPr>
                  <a:t>;</a:t>
                </a:r>
                <a:r>
                  <a:rPr lang="sl-SI" dirty="0">
                    <a:latin typeface="Hero New Light"/>
                  </a:rPr>
                  <a:t> </a:t>
                </a:r>
                <a:r>
                  <a:rPr lang="en-GB" b="0" dirty="0" err="1">
                    <a:latin typeface="Hero New Light"/>
                  </a:rPr>
                  <a:t>df</a:t>
                </a:r>
                <a:r>
                  <a:rPr lang="en-GB" b="0" dirty="0">
                    <a:latin typeface="Hero New Light"/>
                  </a:rPr>
                  <a:t> =n-1= 19</a:t>
                </a:r>
                <a:endParaRPr lang="en-GB" dirty="0">
                  <a:latin typeface="Hero New Light"/>
                </a:endParaRPr>
              </a:p>
              <a:p>
                <a:pPr marL="457200" indent="-457200">
                  <a:buFont typeface="+mj-lt"/>
                  <a:buAutoNum type="arabicPeriod"/>
                </a:pPr>
                <a:r>
                  <a:rPr lang="sl-SI" dirty="0">
                    <a:latin typeface="Hero New Light"/>
                    <a:hlinkClick r:id="rId3"/>
                  </a:rPr>
                  <a:t>V tabeli poiščemo kritično vrednost</a:t>
                </a:r>
                <a:r>
                  <a:rPr lang="sl-SI" dirty="0">
                    <a:latin typeface="Hero New Light"/>
                  </a:rPr>
                  <a:t> pri </a:t>
                </a:r>
                <a:r>
                  <a:rPr lang="el-GR" dirty="0">
                    <a:latin typeface="Hero New Light"/>
                  </a:rPr>
                  <a:t>α</a:t>
                </a:r>
                <a:r>
                  <a:rPr lang="sl-SI" dirty="0">
                    <a:latin typeface="Hero New Light"/>
                  </a:rPr>
                  <a:t>=5%: t=2,093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sl-SI" dirty="0">
                    <a:latin typeface="Hero New Light"/>
                  </a:rPr>
                  <a:t>Empirična vrednost t pade v kritično območje, ki ga določa teoretična vrednost t pri dani stopnji zaupanja, zato lahko zavrnemo ničelno hipotezo in sprejmemo alternativno.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sl-SI" dirty="0">
                    <a:latin typeface="Hero New Light"/>
                  </a:rPr>
                  <a:t>Interval zaupanja za resnično vrednost razlike povprečij je:</a:t>
                </a:r>
                <a:br>
                  <a:rPr lang="en-GB" dirty="0">
                    <a:latin typeface="Hero New Light"/>
                  </a:rPr>
                </a:b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acc>
                    <m:r>
                      <a:rPr lang="en-GB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𝑆𝐸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</m:acc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2</m:t>
                    </m:r>
                    <m:r>
                      <a:rPr lang="sl-SI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05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r>
                      <m:rPr>
                        <m:nor/>
                      </m:rPr>
                      <a:rPr lang="sl-SI" b="0" i="0" dirty="0" smtClean="0">
                        <a:latin typeface="Hero New Light"/>
                      </a:rPr>
                      <m:t>2,09</m:t>
                    </m:r>
                    <m:r>
                      <a:rPr lang="sl-SI" b="0" i="1" dirty="0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sl-SI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0,634</m:t>
                    </m:r>
                    <m:r>
                      <a:rPr lang="sl-SI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sl-SI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05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</m:oMath>
                </a14:m>
                <a:r>
                  <a:rPr lang="en-GB" dirty="0">
                    <a:latin typeface="Hero New Light"/>
                  </a:rPr>
                  <a:t>1</a:t>
                </a:r>
                <a:r>
                  <a:rPr lang="sl-SI" dirty="0">
                    <a:latin typeface="Hero New Light"/>
                  </a:rPr>
                  <a:t>,</a:t>
                </a:r>
                <a:r>
                  <a:rPr lang="en-GB" dirty="0">
                    <a:latin typeface="Hero New Light"/>
                  </a:rPr>
                  <a:t>33=(0</a:t>
                </a:r>
                <a:r>
                  <a:rPr lang="sl-SI" dirty="0">
                    <a:latin typeface="Hero New Light"/>
                  </a:rPr>
                  <a:t>,</a:t>
                </a:r>
                <a:r>
                  <a:rPr lang="en-GB" dirty="0">
                    <a:latin typeface="Hero New Light"/>
                  </a:rPr>
                  <a:t>72</a:t>
                </a:r>
                <a:r>
                  <a:rPr lang="sl-SI" dirty="0">
                    <a:latin typeface="Hero New Light"/>
                  </a:rPr>
                  <a:t>;</a:t>
                </a:r>
                <a:r>
                  <a:rPr lang="en-GB" dirty="0">
                    <a:latin typeface="Hero New Light"/>
                  </a:rPr>
                  <a:t>3</a:t>
                </a:r>
                <a:r>
                  <a:rPr lang="sl-SI" dirty="0">
                    <a:latin typeface="Hero New Light"/>
                  </a:rPr>
                  <a:t>,</a:t>
                </a:r>
                <a:r>
                  <a:rPr lang="en-GB" dirty="0">
                    <a:latin typeface="Hero New Light"/>
                  </a:rPr>
                  <a:t>38)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8FA35C-2DC7-E2D6-A516-F8D730DD55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199" y="1825625"/>
                <a:ext cx="10499009" cy="4351338"/>
              </a:xfrm>
              <a:blipFill>
                <a:blip r:embed="rId4"/>
                <a:stretch>
                  <a:fillRect l="-464" t="-1821" r="-464"/>
                </a:stretch>
              </a:blipFill>
            </p:spPr>
            <p:txBody>
              <a:bodyPr/>
              <a:lstStyle/>
              <a:p>
                <a:r>
                  <a:rPr lang="en-SI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5681B8-28E8-3EF3-3AE7-C15DDBA3A0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83814-1097-40E1-8B57-00353149029C}" type="slidenum">
              <a:rPr lang="en-SI" smtClean="0"/>
              <a:t>5</a:t>
            </a:fld>
            <a:endParaRPr lang="en-SI"/>
          </a:p>
        </p:txBody>
      </p:sp>
      <p:pic>
        <p:nvPicPr>
          <p:cNvPr id="7" name="Picture 2" descr="two-sided test for alpha = 0.05">
            <a:extLst>
              <a:ext uri="{FF2B5EF4-FFF2-40B4-BE49-F238E27FC236}">
                <a16:creationId xmlns:a16="http://schemas.microsoft.com/office/drawing/2014/main" id="{4D8465A2-4461-4A5E-C9A4-856C711F2A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0382" y="1595887"/>
            <a:ext cx="3103418" cy="2286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72914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73DF2D-2BC5-26A0-80C8-7EB88DF84D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664A6E-D026-E255-FBD8-972D0E6C3E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l-SI" sz="3600" b="1" noProof="0" dirty="0">
                <a:solidFill>
                  <a:srgbClr val="005892"/>
                </a:solidFill>
                <a:latin typeface="Hero New Light"/>
                <a:cs typeface="Arial" panose="020B0604020202020204" pitchFamily="34" charset="0"/>
              </a:rPr>
              <a:t>T-test odvisnih vzorcev v SPSS</a:t>
            </a:r>
            <a:endParaRPr lang="sl-SI" sz="3600" noProof="0" dirty="0">
              <a:solidFill>
                <a:schemeClr val="accent6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5681B8-28E8-3EF3-3AE7-C15DDBA3A0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83814-1097-40E1-8B57-00353149029C}" type="slidenum">
              <a:rPr lang="en-SI" smtClean="0"/>
              <a:t>6</a:t>
            </a:fld>
            <a:endParaRPr lang="en-SI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9BD4A46-003D-FCA3-78D8-2FFEEA766D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3893127" cy="2213645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1DD0E79-F48E-32D5-7A6F-3ACD50ED16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678" y="4034103"/>
            <a:ext cx="3893127" cy="162624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A7CCBD0-ECC5-45A1-6764-25DE7A8AE4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4287" y="1690688"/>
            <a:ext cx="7337713" cy="4604638"/>
          </a:xfrm>
          <a:prstGeom prst="rect">
            <a:avLst/>
          </a:prstGeom>
        </p:spPr>
      </p:pic>
      <p:pic>
        <p:nvPicPr>
          <p:cNvPr id="6" name="Slika 5">
            <a:extLst>
              <a:ext uri="{FF2B5EF4-FFF2-40B4-BE49-F238E27FC236}">
                <a16:creationId xmlns:a16="http://schemas.microsoft.com/office/drawing/2014/main" id="{8E71383D-EA25-4DEE-AB6E-3725DA44C4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23143" y="136525"/>
            <a:ext cx="3515216" cy="1943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766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73DF2D-2BC5-26A0-80C8-7EB88DF84D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09E4DE92-F744-0BA8-5CD1-D70EDE9F35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0367" y="4094956"/>
            <a:ext cx="4751265" cy="13255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B664A6E-D026-E255-FBD8-972D0E6C3E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b="1" noProof="0" dirty="0">
                <a:solidFill>
                  <a:srgbClr val="005892"/>
                </a:solidFill>
                <a:latin typeface="Hero New Light"/>
                <a:cs typeface="Arial" panose="020B0604020202020204" pitchFamily="34" charset="0"/>
              </a:rPr>
              <a:t>T-test neodvisnih vzorcev: primer</a:t>
            </a:r>
            <a:endParaRPr lang="sl-SI" noProof="0" dirty="0">
              <a:solidFill>
                <a:schemeClr val="accent6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8FA35C-2DC7-E2D6-A516-F8D730DD55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633431" cy="4351338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00000"/>
              </a:lnSpc>
            </a:pPr>
            <a:r>
              <a:rPr lang="sl-SI" sz="2000" dirty="0">
                <a:latin typeface="Hero New Light"/>
              </a:rPr>
              <a:t>Podatki: </a:t>
            </a:r>
            <a:r>
              <a:rPr lang="sl-SI" sz="2000" dirty="0" err="1">
                <a:latin typeface="Hero New Light"/>
              </a:rPr>
              <a:t>indipendentT.sav</a:t>
            </a:r>
            <a:endParaRPr lang="sl-SI" sz="2000" dirty="0">
              <a:latin typeface="Hero New Light"/>
            </a:endParaRPr>
          </a:p>
          <a:p>
            <a:pPr>
              <a:lnSpc>
                <a:spcPct val="100000"/>
              </a:lnSpc>
            </a:pPr>
            <a:r>
              <a:rPr lang="sl-SI" sz="2000" noProof="0" dirty="0">
                <a:latin typeface="Hero New Light"/>
              </a:rPr>
              <a:t>Primerjava kalorične vsebnosti dveh vrst </a:t>
            </a:r>
            <a:r>
              <a:rPr lang="sl-SI" sz="2000" noProof="0" dirty="0" err="1">
                <a:latin typeface="Hero New Light"/>
              </a:rPr>
              <a:t>hotdoga</a:t>
            </a:r>
            <a:r>
              <a:rPr lang="sl-SI" sz="2000" noProof="0" dirty="0">
                <a:latin typeface="Hero New Light"/>
              </a:rPr>
              <a:t> (</a:t>
            </a:r>
            <a:r>
              <a:rPr lang="sl-SI" sz="2000" noProof="0" dirty="0" err="1">
                <a:latin typeface="Hero New Light"/>
              </a:rPr>
              <a:t>Moor</a:t>
            </a:r>
            <a:r>
              <a:rPr lang="sl-SI" sz="2000" noProof="0" dirty="0">
                <a:latin typeface="Hero New Light"/>
              </a:rPr>
              <a:t> </a:t>
            </a:r>
            <a:r>
              <a:rPr lang="sl-SI" sz="2000" noProof="0" dirty="0" err="1">
                <a:latin typeface="Hero New Light"/>
              </a:rPr>
              <a:t>and</a:t>
            </a:r>
            <a:r>
              <a:rPr lang="sl-SI" sz="2000" noProof="0" dirty="0">
                <a:latin typeface="Hero New Light"/>
              </a:rPr>
              <a:t> </a:t>
            </a:r>
            <a:r>
              <a:rPr lang="sl-SI" sz="2000" noProof="0" dirty="0" err="1">
                <a:latin typeface="Hero New Light"/>
              </a:rPr>
              <a:t>McCabe</a:t>
            </a:r>
            <a:r>
              <a:rPr lang="sl-SI" sz="2000" noProof="0" dirty="0">
                <a:latin typeface="Hero New Light"/>
              </a:rPr>
              <a:t>: Uvod v prakso v statistiki)</a:t>
            </a:r>
          </a:p>
          <a:p>
            <a:pPr>
              <a:lnSpc>
                <a:spcPct val="100000"/>
              </a:lnSpc>
            </a:pPr>
            <a:endParaRPr lang="sl-SI" sz="2000" dirty="0">
              <a:latin typeface="Hero New Light"/>
            </a:endParaRPr>
          </a:p>
          <a:p>
            <a:pPr>
              <a:lnSpc>
                <a:spcPct val="100000"/>
              </a:lnSpc>
            </a:pPr>
            <a:endParaRPr lang="sl-SI" sz="2000" dirty="0">
              <a:latin typeface="Hero New Light"/>
            </a:endParaRPr>
          </a:p>
          <a:p>
            <a:pPr>
              <a:lnSpc>
                <a:spcPct val="100000"/>
              </a:lnSpc>
            </a:pPr>
            <a:endParaRPr lang="sl-SI" sz="2000" dirty="0">
              <a:latin typeface="Hero New Light"/>
            </a:endParaRPr>
          </a:p>
          <a:p>
            <a:pPr>
              <a:lnSpc>
                <a:spcPct val="100000"/>
              </a:lnSpc>
            </a:pPr>
            <a:r>
              <a:rPr lang="sl-SI" sz="2000" dirty="0">
                <a:latin typeface="Hero New Light"/>
              </a:rPr>
              <a:t>Pri neodvisnem t-testu najprej z </a:t>
            </a:r>
            <a:r>
              <a:rPr lang="sl-SI" sz="2000" dirty="0" err="1">
                <a:latin typeface="Hero New Light"/>
              </a:rPr>
              <a:t>Levenovim</a:t>
            </a:r>
            <a:r>
              <a:rPr lang="sl-SI" sz="2000" dirty="0">
                <a:latin typeface="Hero New Light"/>
              </a:rPr>
              <a:t> testom preverimo, ali lahko predpostavimo njuno enakost:</a:t>
            </a:r>
            <a:br>
              <a:rPr lang="sl-SI" sz="2000" dirty="0">
                <a:latin typeface="Hero New Light"/>
              </a:rPr>
            </a:br>
            <a:br>
              <a:rPr lang="sl-SI" sz="2000" dirty="0">
                <a:latin typeface="Hero New Light"/>
              </a:rPr>
            </a:br>
            <a:r>
              <a:rPr lang="sl-SI" sz="2000" noProof="0" dirty="0">
                <a:latin typeface="Hero New Light"/>
              </a:rPr>
              <a:t>H</a:t>
            </a:r>
            <a:r>
              <a:rPr lang="sl-SI" sz="2000" baseline="-25000" noProof="0" dirty="0">
                <a:latin typeface="Hero New Light"/>
              </a:rPr>
              <a:t>0</a:t>
            </a:r>
            <a:r>
              <a:rPr lang="sl-SI" sz="2000" noProof="0" dirty="0">
                <a:latin typeface="Hero New Light"/>
              </a:rPr>
              <a:t>: Varianc</a:t>
            </a:r>
            <a:r>
              <a:rPr lang="sl-SI" sz="2000" dirty="0">
                <a:latin typeface="Hero New Light"/>
              </a:rPr>
              <a:t>i sta enaki.</a:t>
            </a:r>
            <a:br>
              <a:rPr lang="sl-SI" sz="2000" dirty="0">
                <a:latin typeface="Hero New Light"/>
              </a:rPr>
            </a:br>
            <a:r>
              <a:rPr lang="sl-SI" sz="2000" noProof="0" dirty="0">
                <a:latin typeface="Hero New Light"/>
              </a:rPr>
              <a:t>H</a:t>
            </a:r>
            <a:r>
              <a:rPr lang="sl-SI" sz="2000" baseline="-25000" dirty="0">
                <a:latin typeface="Hero New Light"/>
              </a:rPr>
              <a:t>1</a:t>
            </a:r>
            <a:r>
              <a:rPr lang="sl-SI" sz="2000" dirty="0">
                <a:latin typeface="Hero New Light"/>
              </a:rPr>
              <a:t>: Varianci nista enaki.</a:t>
            </a:r>
          </a:p>
          <a:p>
            <a:pPr marL="0" indent="0">
              <a:lnSpc>
                <a:spcPct val="100000"/>
              </a:lnSpc>
              <a:buNone/>
            </a:pPr>
            <a:endParaRPr lang="sl-SI" sz="2000" noProof="0" dirty="0">
              <a:latin typeface="Hero New Light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sl-SI" sz="2000" noProof="0" dirty="0">
                <a:latin typeface="Hero New Light"/>
              </a:rPr>
              <a:t>Interpretacija: Ker je statistična značilnost nad 0.05, ne moremo zavrniti ničelne hipoteze in lahko predpostavimo enakost.</a:t>
            </a:r>
          </a:p>
          <a:p>
            <a:pPr>
              <a:lnSpc>
                <a:spcPct val="100000"/>
              </a:lnSpc>
            </a:pPr>
            <a:endParaRPr lang="sl-SI" sz="2000" dirty="0">
              <a:latin typeface="Hero New Light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5681B8-28E8-3EF3-3AE7-C15DDBA3A0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83814-1097-40E1-8B57-00353149029C}" type="slidenum">
              <a:rPr lang="en-SI" smtClean="0"/>
              <a:t>7</a:t>
            </a:fld>
            <a:endParaRPr lang="en-SI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13C187C-6DF0-8127-338E-EEFCF35DD8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1309" y="2791045"/>
            <a:ext cx="5425845" cy="82164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DFF9CF2-F1B7-FBE8-EDC8-A613AC3AB1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75942" y="103961"/>
            <a:ext cx="1254749" cy="661751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DCCA2E6-AAA0-090B-D503-0B2C930718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30691" y="747712"/>
            <a:ext cx="1895850" cy="1496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3502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73DF2D-2BC5-26A0-80C8-7EB88DF84D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664A6E-D026-E255-FBD8-972D0E6C3E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l-SI" sz="3600" b="1" noProof="0" dirty="0">
                <a:solidFill>
                  <a:srgbClr val="005892"/>
                </a:solidFill>
                <a:latin typeface="Hero New Light"/>
                <a:cs typeface="Arial" panose="020B0604020202020204" pitchFamily="34" charset="0"/>
              </a:rPr>
              <a:t>T-test neodvisnih vzorcev: izračun</a:t>
            </a:r>
            <a:endParaRPr lang="sl-SI" sz="3600" noProof="0" dirty="0">
              <a:solidFill>
                <a:schemeClr val="accent6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8FA35C-2DC7-E2D6-A516-F8D730DD552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7"/>
                <a:ext cx="10407445" cy="4449814"/>
              </a:xfrm>
            </p:spPr>
            <p:txBody>
              <a:bodyPr>
                <a:noAutofit/>
              </a:bodyPr>
              <a:lstStyle/>
              <a:p>
                <a:pPr marL="457200" indent="-457200">
                  <a:buFont typeface="+mj-lt"/>
                  <a:buAutoNum type="arabicPeriod"/>
                </a:pPr>
                <a:r>
                  <a:rPr lang="sl-SI" sz="1700" noProof="0" dirty="0">
                    <a:latin typeface="Hero New Light"/>
                  </a:rPr>
                  <a:t>Postavimo ničeno in alternativno hipotezo: </a:t>
                </a:r>
                <a:br>
                  <a:rPr lang="sl-SI" sz="1700" noProof="0" dirty="0">
                    <a:latin typeface="Hero New Light"/>
                  </a:rPr>
                </a:br>
                <a:r>
                  <a:rPr lang="sl-SI" sz="1700" noProof="0" dirty="0">
                    <a:latin typeface="Hero New Light"/>
                  </a:rPr>
                  <a:t>H</a:t>
                </a:r>
                <a:r>
                  <a:rPr lang="sl-SI" sz="1700" baseline="-25000" noProof="0" dirty="0">
                    <a:latin typeface="Hero New Light"/>
                  </a:rPr>
                  <a:t>0</a:t>
                </a:r>
                <a:r>
                  <a:rPr lang="sl-SI" sz="1700" noProof="0" dirty="0">
                    <a:latin typeface="Hero New Light"/>
                  </a:rPr>
                  <a:t>: Ni razlik v kalorični vsebnosti med dvema vrstama </a:t>
                </a:r>
                <a:r>
                  <a:rPr lang="sl-SI" sz="1700" noProof="0" dirty="0" err="1">
                    <a:latin typeface="Hero New Light"/>
                  </a:rPr>
                  <a:t>hotdoga</a:t>
                </a:r>
                <a:r>
                  <a:rPr lang="sl-SI" sz="1700" noProof="0" dirty="0">
                    <a:latin typeface="Hero New Light"/>
                  </a:rPr>
                  <a:t>.</a:t>
                </a:r>
                <a:br>
                  <a:rPr lang="sl-SI" sz="1700" noProof="0" dirty="0">
                    <a:latin typeface="Hero New Light"/>
                  </a:rPr>
                </a:br>
                <a:r>
                  <a:rPr lang="sl-SI" sz="1700" noProof="0" dirty="0">
                    <a:latin typeface="Hero New Light"/>
                  </a:rPr>
                  <a:t>H</a:t>
                </a:r>
                <a:r>
                  <a:rPr lang="sl-SI" sz="1700" baseline="-25000" noProof="0" dirty="0">
                    <a:latin typeface="Hero New Light"/>
                  </a:rPr>
                  <a:t>1</a:t>
                </a:r>
                <a:r>
                  <a:rPr lang="sl-SI" sz="1700" noProof="0" dirty="0">
                    <a:latin typeface="Hero New Light"/>
                  </a:rPr>
                  <a:t>: So razlike v kalorični vsebnosti med dvema vrstama </a:t>
                </a:r>
                <a:r>
                  <a:rPr lang="sl-SI" sz="1700" noProof="0" dirty="0" err="1">
                    <a:latin typeface="Hero New Light"/>
                  </a:rPr>
                  <a:t>hotdoga</a:t>
                </a:r>
                <a:r>
                  <a:rPr lang="sl-SI" sz="1700" dirty="0">
                    <a:latin typeface="Hero New Light"/>
                  </a:rPr>
                  <a:t>.</a:t>
                </a:r>
                <a:endParaRPr lang="sl-SI" sz="1700" noProof="0" dirty="0">
                  <a:latin typeface="Hero New Light"/>
                </a:endParaRPr>
              </a:p>
              <a:p>
                <a:pPr marL="457200" indent="-457200">
                  <a:buFont typeface="+mj-lt"/>
                  <a:buAutoNum type="arabicPeriod"/>
                </a:pPr>
                <a:r>
                  <a:rPr lang="sl-SI" sz="1700" noProof="0" dirty="0">
                    <a:latin typeface="Hero New Light"/>
                  </a:rPr>
                  <a:t>Razlika med povprečnima </a:t>
                </a:r>
                <a:r>
                  <a:rPr lang="sl-SI" sz="1700" noProof="0" dirty="0" err="1">
                    <a:latin typeface="Hero New Light"/>
                  </a:rPr>
                  <a:t>vrednostima</a:t>
                </a:r>
                <a:r>
                  <a:rPr lang="en-SI" sz="1700" noProof="0" dirty="0">
                    <a:latin typeface="Hero New Light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SI" sz="17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SI" sz="17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SI" sz="17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SI" sz="17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SI" sz="17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SI" sz="17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SI" sz="17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SI" sz="17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SI" sz="17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SI" sz="1700" b="0" i="1" smtClean="0">
                        <a:latin typeface="Cambria Math" panose="02040503050406030204" pitchFamily="18" charset="0"/>
                      </a:rPr>
                      <m:t>=34.38</m:t>
                    </m:r>
                  </m:oMath>
                </a14:m>
                <a:endParaRPr lang="en-SI" sz="1700" dirty="0">
                  <a:latin typeface="Hero New Light"/>
                </a:endParaRPr>
              </a:p>
              <a:p>
                <a:pPr marL="457200" indent="-457200">
                  <a:buFont typeface="+mj-lt"/>
                  <a:buAutoNum type="arabicPeriod"/>
                </a:pPr>
                <a:r>
                  <a:rPr lang="sl-SI" sz="1700" dirty="0">
                    <a:latin typeface="Hero New Light"/>
                  </a:rPr>
                  <a:t>Skupni standardni odklon </a:t>
                </a:r>
                <a:r>
                  <a:rPr lang="en-SI" sz="1700" dirty="0">
                    <a:latin typeface="Hero New Light"/>
                  </a:rPr>
                  <a:t>(</a:t>
                </a:r>
                <a:r>
                  <a:rPr lang="sl-SI" sz="1700" b="1" dirty="0">
                    <a:latin typeface="Hero New Light"/>
                  </a:rPr>
                  <a:t>pod predpostavko enakih varianc</a:t>
                </a:r>
                <a:r>
                  <a:rPr lang="en-SI" sz="1700" dirty="0">
                    <a:latin typeface="Hero New Light"/>
                  </a:rPr>
                  <a:t>):</a:t>
                </a:r>
                <a:br>
                  <a:rPr lang="en-SI" sz="1700" dirty="0">
                    <a:latin typeface="Hero New Light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SI" sz="17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I" sz="17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SI" sz="17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SI" sz="1700" i="1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SI" sz="170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SI" sz="17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ctrlPr>
                                  <a:rPr lang="en-SI" sz="17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SI" sz="17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SI" sz="17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SI" sz="17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SI" sz="17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  <m:r>
                              <a:rPr lang="en-SI" sz="17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sSubSup>
                              <m:sSubSupPr>
                                <m:ctrlPr>
                                  <a:rPr lang="en-SI" sz="17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SI" sz="17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SI" sz="17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SI" sz="17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en-SI" sz="17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d>
                              <m:dPr>
                                <m:ctrlPr>
                                  <a:rPr lang="en-SI" sz="17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SI" sz="17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SI" sz="17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SI" sz="17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SI" sz="17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  <m:r>
                              <a:rPr lang="en-SI" sz="17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sSubSup>
                              <m:sSubSupPr>
                                <m:ctrlPr>
                                  <a:rPr lang="en-SI" sz="17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SI" sz="17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SI" sz="17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SI" sz="17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num>
                          <m:den>
                            <m:sSub>
                              <m:sSubPr>
                                <m:ctrlPr>
                                  <a:rPr lang="en-SI" sz="17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SI" sz="17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SI" sz="17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SI" sz="17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SI" sz="17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SI" sz="17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SI" sz="17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SI" sz="1700" b="0" i="1" smtClean="0">
                                <a:latin typeface="Cambria Math" panose="02040503050406030204" pitchFamily="18" charset="0"/>
                              </a:rPr>
                              <m:t>−2</m:t>
                            </m:r>
                          </m:den>
                        </m:f>
                      </m:e>
                    </m:rad>
                    <m:r>
                      <a:rPr lang="en-SI" sz="1700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SI" sz="17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SI" sz="17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SI" sz="170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SI" sz="1700" b="0" i="1" smtClean="0">
                                <a:latin typeface="Cambria Math" panose="02040503050406030204" pitchFamily="18" charset="0"/>
                              </a:rPr>
                              <m:t>9</m:t>
                            </m:r>
                            <m:r>
                              <a:rPr lang="en-SI" sz="17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sSup>
                              <m:sSupPr>
                                <m:ctrlPr>
                                  <a:rPr lang="en-SI" sz="17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SI" sz="17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22.64</m:t>
                                </m:r>
                              </m:e>
                              <m:sup>
                                <m:r>
                                  <a:rPr lang="en-SI" sz="17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SI" sz="17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SI" sz="17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16</m:t>
                            </m:r>
                            <m:r>
                              <a:rPr lang="en-SI" sz="17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sSup>
                              <m:sSupPr>
                                <m:ctrlPr>
                                  <a:rPr lang="en-SI" sz="17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SI" sz="17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SI" sz="17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5</m:t>
                                </m:r>
                                <m:r>
                                  <a:rPr lang="en-SI" sz="17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SI" sz="17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48</m:t>
                                </m:r>
                              </m:e>
                              <m:sup>
                                <m:r>
                                  <a:rPr lang="en-SI" sz="17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SI" sz="1700" b="0" i="1" smtClean="0">
                                <a:latin typeface="Cambria Math" panose="02040503050406030204" pitchFamily="18" charset="0"/>
                              </a:rPr>
                              <m:t>35</m:t>
                            </m:r>
                          </m:den>
                        </m:f>
                      </m:e>
                    </m:rad>
                    <m:r>
                      <a:rPr lang="en-SI" sz="1700" b="0" i="1" smtClean="0">
                        <a:latin typeface="Cambria Math" panose="02040503050406030204" pitchFamily="18" charset="0"/>
                      </a:rPr>
                      <m:t>=23.98</m:t>
                    </m:r>
                  </m:oMath>
                </a14:m>
                <a:endParaRPr lang="en-SI" sz="1700" dirty="0">
                  <a:latin typeface="Hero New Light"/>
                </a:endParaRPr>
              </a:p>
              <a:p>
                <a:pPr marL="457200" indent="-457200">
                  <a:buFont typeface="+mj-lt"/>
                  <a:buAutoNum type="arabicPeriod"/>
                </a:pPr>
                <a:r>
                  <a:rPr lang="sl-SI" sz="1700" dirty="0">
                    <a:latin typeface="Hero New Light"/>
                  </a:rPr>
                  <a:t>Standardna napaka</a:t>
                </a:r>
                <a:r>
                  <a:rPr lang="en-SI" sz="1700" dirty="0">
                    <a:latin typeface="Hero New Light"/>
                  </a:rPr>
                  <a:t>:</a:t>
                </a:r>
                <a14:m>
                  <m:oMath xmlns:m="http://schemas.openxmlformats.org/officeDocument/2006/math">
                    <m:r>
                      <a:rPr lang="sl-SI" sz="17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SI" sz="1700" i="1">
                        <a:latin typeface="Cambria Math" panose="02040503050406030204" pitchFamily="18" charset="0"/>
                      </a:rPr>
                      <m:t>𝑆𝐸</m:t>
                    </m:r>
                    <m:d>
                      <m:dPr>
                        <m:ctrlPr>
                          <a:rPr lang="en-SI" sz="17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SI" sz="17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SI" sz="17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SI" sz="17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SI" sz="17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SI" sz="1700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SI" sz="17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SI" sz="17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SI" sz="17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SI" sz="17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SI" sz="17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SI" sz="17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I" sz="17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SI" sz="17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SI" sz="17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ad>
                      <m:radPr>
                        <m:degHide m:val="on"/>
                        <m:ctrlPr>
                          <a:rPr lang="en-SI" sz="17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SI" sz="17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SI" sz="17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SI" sz="17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SI" sz="17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SI" sz="17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den>
                        </m:f>
                        <m:r>
                          <a:rPr lang="en-SI" sz="17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SI" sz="17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SI" sz="17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SI" sz="17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SI" sz="17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SI" sz="17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den>
                        </m:f>
                      </m:e>
                    </m:rad>
                    <m:r>
                      <a:rPr lang="en-SI" sz="1700" b="0" i="1" smtClean="0">
                        <a:latin typeface="Cambria Math" panose="02040503050406030204" pitchFamily="18" charset="0"/>
                      </a:rPr>
                      <m:t>=23.98</m:t>
                    </m:r>
                    <m:r>
                      <a:rPr lang="en-SI" sz="17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ad>
                      <m:radPr>
                        <m:degHide m:val="on"/>
                        <m:ctrlPr>
                          <a:rPr lang="en-SI" sz="17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SI" sz="17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SI" sz="17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SI" sz="1700" b="0" i="1" smtClean="0">
                                <a:latin typeface="Cambria Math" panose="02040503050406030204" pitchFamily="18" charset="0"/>
                              </a:rPr>
                              <m:t>20</m:t>
                            </m:r>
                          </m:den>
                        </m:f>
                        <m:r>
                          <a:rPr lang="en-SI" sz="1700" i="1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SI" sz="17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SI" sz="17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SI" sz="1700" b="0" i="1" smtClean="0">
                                <a:latin typeface="Cambria Math" panose="02040503050406030204" pitchFamily="18" charset="0"/>
                              </a:rPr>
                              <m:t>17</m:t>
                            </m:r>
                          </m:den>
                        </m:f>
                      </m:e>
                    </m:rad>
                    <m:r>
                      <a:rPr lang="en-SI" sz="1700" b="0" i="1" smtClean="0">
                        <a:latin typeface="Cambria Math" panose="02040503050406030204" pitchFamily="18" charset="0"/>
                      </a:rPr>
                      <m:t>=7.91</m:t>
                    </m:r>
                  </m:oMath>
                </a14:m>
                <a:endParaRPr lang="en-SI" sz="1700" dirty="0">
                  <a:latin typeface="Hero New Light"/>
                </a:endParaRPr>
              </a:p>
              <a:p>
                <a:pPr marL="457200" indent="-457200">
                  <a:buFont typeface="+mj-lt"/>
                  <a:buAutoNum type="arabicPeriod"/>
                </a:pPr>
                <a:r>
                  <a:rPr lang="sl-SI" sz="1700" noProof="0" dirty="0">
                    <a:latin typeface="Hero New Light"/>
                  </a:rPr>
                  <a:t>Empirična</a:t>
                </a:r>
                <a:r>
                  <a:rPr lang="en-SI" sz="1700" noProof="0" dirty="0">
                    <a:latin typeface="Hero New Light"/>
                  </a:rPr>
                  <a:t> t-v</a:t>
                </a:r>
                <a:r>
                  <a:rPr lang="sl-SI" sz="1700" noProof="0" dirty="0">
                    <a:latin typeface="Hero New Light"/>
                  </a:rPr>
                  <a:t>rednost</a:t>
                </a:r>
                <a:r>
                  <a:rPr lang="en-SI" sz="1700" noProof="0" dirty="0">
                    <a:latin typeface="Hero New Light"/>
                  </a:rPr>
                  <a:t>: </a:t>
                </a:r>
                <a14:m>
                  <m:oMath xmlns:m="http://schemas.openxmlformats.org/officeDocument/2006/math">
                    <m:r>
                      <a:rPr lang="en-SI" sz="1700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SI" sz="17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SI" sz="17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SI" sz="17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SI" sz="17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SI" sz="17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SI" sz="17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SI" sz="1700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SI" sz="17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SI" sz="17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SI" sz="17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SI" sz="17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en-SI" sz="1700" i="1">
                            <a:latin typeface="Cambria Math" panose="02040503050406030204" pitchFamily="18" charset="0"/>
                          </a:rPr>
                          <m:t>𝑆𝐸</m:t>
                        </m:r>
                        <m:r>
                          <a:rPr lang="en-SI" sz="1700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SI" sz="17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SI" sz="17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SI" sz="17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SI" sz="1700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SI" sz="17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SI" sz="17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SI" sz="17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SI" sz="17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SI" sz="1700" i="1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SI" sz="17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SI" sz="17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SI" sz="1700" b="0" i="1" smtClean="0">
                            <a:latin typeface="Cambria Math" panose="02040503050406030204" pitchFamily="18" charset="0"/>
                          </a:rPr>
                          <m:t>34.98</m:t>
                        </m:r>
                      </m:num>
                      <m:den>
                        <m:r>
                          <a:rPr lang="en-SI" sz="1700" b="0" i="1" smtClean="0">
                            <a:latin typeface="Cambria Math" panose="02040503050406030204" pitchFamily="18" charset="0"/>
                          </a:rPr>
                          <m:t>7.91</m:t>
                        </m:r>
                      </m:den>
                    </m:f>
                    <m:r>
                      <a:rPr lang="en-SI" sz="1700" b="0" i="0" smtClean="0">
                        <a:latin typeface="Cambria Math" panose="02040503050406030204" pitchFamily="18" charset="0"/>
                      </a:rPr>
                      <m:t>=4.35</m:t>
                    </m:r>
                  </m:oMath>
                </a14:m>
                <a:endParaRPr lang="en-SI" sz="1700" dirty="0">
                  <a:latin typeface="Hero New Light"/>
                </a:endParaRPr>
              </a:p>
              <a:p>
                <a:pPr marL="457200" indent="-457200">
                  <a:buFont typeface="+mj-lt"/>
                  <a:buAutoNum type="arabicPeriod"/>
                </a:pPr>
                <a:r>
                  <a:rPr lang="sl-SI" sz="1700" b="0" dirty="0">
                    <a:latin typeface="Hero New Light"/>
                  </a:rPr>
                  <a:t>Prostostne stopnje</a:t>
                </a:r>
                <a:r>
                  <a:rPr lang="en-SI" sz="1700" b="0" dirty="0">
                    <a:latin typeface="Hero New Light"/>
                  </a:rPr>
                  <a:t>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SI" sz="1700" dirty="0" smtClean="0">
                        <a:latin typeface="Cambria Math" panose="02040503050406030204" pitchFamily="18" charset="0"/>
                      </a:rPr>
                      <m:t>d</m:t>
                    </m:r>
                    <m:r>
                      <m:rPr>
                        <m:sty m:val="p"/>
                      </m:rPr>
                      <a:rPr lang="en-SI" sz="1700" b="0" i="0" dirty="0" smtClean="0">
                        <a:latin typeface="Cambria Math" panose="02040503050406030204" pitchFamily="18" charset="0"/>
                      </a:rPr>
                      <m:t>f</m:t>
                    </m:r>
                    <m:r>
                      <a:rPr lang="en-SI" sz="1700" b="0" i="0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SI" sz="17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I" sz="17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SI" sz="17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SI" sz="17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SI" sz="17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I" sz="17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SI" sz="17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SI" sz="17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SI" sz="1700" b="0" i="1" smtClean="0">
                        <a:latin typeface="Cambria Math" panose="02040503050406030204" pitchFamily="18" charset="0"/>
                      </a:rPr>
                      <m:t>−2=20+17−2=35</m:t>
                    </m:r>
                  </m:oMath>
                </a14:m>
                <a:endParaRPr lang="en-SI" sz="1700" dirty="0">
                  <a:latin typeface="Hero New Light"/>
                </a:endParaRP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SI" sz="1700" dirty="0">
                    <a:latin typeface="Hero New Light"/>
                  </a:rPr>
                  <a:t> </a:t>
                </a:r>
                <a:r>
                  <a:rPr lang="sl-SI" sz="1700" dirty="0">
                    <a:solidFill>
                      <a:schemeClr val="accent6"/>
                    </a:solidFill>
                    <a:latin typeface="Hero New Light"/>
                    <a:hlinkClick r:id="rId3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V tabeli poiščemo kritično vrednost</a:t>
                </a:r>
                <a:r>
                  <a:rPr lang="sl-SI" sz="1700" dirty="0">
                    <a:solidFill>
                      <a:schemeClr val="accent6"/>
                    </a:solidFill>
                    <a:latin typeface="Hero New Light"/>
                  </a:rPr>
                  <a:t> </a:t>
                </a:r>
                <a:r>
                  <a:rPr lang="sl-SI" sz="1700" dirty="0">
                    <a:latin typeface="Hero New Light"/>
                  </a:rPr>
                  <a:t>pri</a:t>
                </a:r>
                <a:r>
                  <a:rPr lang="en-SI" sz="1700" dirty="0">
                    <a:latin typeface="Hero New Light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SI" sz="1700" b="0" i="1" smtClean="0">
                        <a:latin typeface="Cambria Math" panose="02040503050406030204" pitchFamily="18" charset="0"/>
                      </a:rPr>
                      <m:t>α</m:t>
                    </m:r>
                    <m:r>
                      <a:rPr lang="en-SI" sz="1700" b="0" i="1" smtClean="0">
                        <a:latin typeface="Cambria Math" panose="02040503050406030204" pitchFamily="18" charset="0"/>
                      </a:rPr>
                      <m:t>=5%</m:t>
                    </m:r>
                  </m:oMath>
                </a14:m>
                <a:r>
                  <a:rPr lang="en-SI" sz="1700" dirty="0">
                    <a:latin typeface="Hero New Light"/>
                  </a:rPr>
                  <a:t>: </a:t>
                </a:r>
                <a14:m>
                  <m:oMath xmlns:m="http://schemas.openxmlformats.org/officeDocument/2006/math">
                    <m:r>
                      <a:rPr lang="en-SI" sz="17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SI" sz="1700" b="0" i="1" smtClean="0">
                        <a:latin typeface="Cambria Math" panose="02040503050406030204" pitchFamily="18" charset="0"/>
                      </a:rPr>
                      <m:t>=2.03</m:t>
                    </m:r>
                  </m:oMath>
                </a14:m>
                <a:endParaRPr lang="en-SI" sz="1700" b="0" dirty="0">
                  <a:latin typeface="Hero New Light"/>
                </a:endParaRPr>
              </a:p>
              <a:p>
                <a:pPr marL="457200" indent="-457200">
                  <a:buFont typeface="+mj-lt"/>
                  <a:buAutoNum type="arabicPeriod"/>
                </a:pPr>
                <a:r>
                  <a:rPr lang="sl-SI" sz="1700" dirty="0">
                    <a:latin typeface="Hero New Light"/>
                  </a:rPr>
                  <a:t>Interval zaupanja za resnično vrednost razlike povprečij</a:t>
                </a:r>
                <a:r>
                  <a:rPr lang="en-SI" sz="1700" dirty="0">
                    <a:latin typeface="Hero New Light"/>
                  </a:rPr>
                  <a:t>:</a:t>
                </a:r>
                <a:r>
                  <a:rPr lang="sl-SI" sz="1700" dirty="0">
                    <a:latin typeface="Hero New Light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SI" sz="17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SI" sz="17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SI" sz="17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SI" sz="17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SI" sz="17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SI" sz="17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SI" sz="17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SI" sz="17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SI" sz="17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SI" sz="17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r>
                      <a:rPr lang="en-SI" sz="17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SI" sz="17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SI" sz="17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SI" sz="17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𝑆𝐸</m:t>
                    </m:r>
                    <m:d>
                      <m:dPr>
                        <m:ctrlPr>
                          <a:rPr lang="en-SI" sz="17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SI" sz="17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SI" sz="17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SI" sz="17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SI" sz="17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SI" sz="1700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SI" sz="17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SI" sz="17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SI" sz="17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SI" sz="17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SI" sz="17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SI" sz="1700" b="0" i="1" smtClean="0">
                        <a:latin typeface="Cambria Math" panose="02040503050406030204" pitchFamily="18" charset="0"/>
                      </a:rPr>
                      <m:t>=34.38</m:t>
                    </m:r>
                    <m:r>
                      <a:rPr lang="en-SI" sz="17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r>
                      <a:rPr lang="en-SI" sz="17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16.07=(18.3, 50.4)</m:t>
                    </m:r>
                  </m:oMath>
                </a14:m>
                <a:endParaRPr lang="en-SI" sz="1700" dirty="0">
                  <a:latin typeface="Hero New Light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8FA35C-2DC7-E2D6-A516-F8D730DD55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7"/>
                <a:ext cx="10407445" cy="4449814"/>
              </a:xfrm>
              <a:blipFill>
                <a:blip r:embed="rId4"/>
                <a:stretch>
                  <a:fillRect l="-410" t="-959" b="-5342"/>
                </a:stretch>
              </a:blipFill>
            </p:spPr>
            <p:txBody>
              <a:bodyPr/>
              <a:lstStyle/>
              <a:p>
                <a:r>
                  <a:rPr lang="en-SI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5681B8-28E8-3EF3-3AE7-C15DDBA3A0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83814-1097-40E1-8B57-00353149029C}" type="slidenum">
              <a:rPr lang="en-SI" smtClean="0"/>
              <a:t>8</a:t>
            </a:fld>
            <a:endParaRPr lang="en-SI"/>
          </a:p>
        </p:txBody>
      </p:sp>
      <p:pic>
        <p:nvPicPr>
          <p:cNvPr id="4" name="Picture 2" descr="two-sided test for alpha = 0.05">
            <a:extLst>
              <a:ext uri="{FF2B5EF4-FFF2-40B4-BE49-F238E27FC236}">
                <a16:creationId xmlns:a16="http://schemas.microsoft.com/office/drawing/2014/main" id="{03565FF8-CA2D-BC72-E246-69319DDEAC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6145" y="357186"/>
            <a:ext cx="361950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61248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73DF2D-2BC5-26A0-80C8-7EB88DF84D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664A6E-D026-E255-FBD8-972D0E6C3E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l-SI" sz="3600" b="1" noProof="0" dirty="0">
                <a:solidFill>
                  <a:srgbClr val="005892"/>
                </a:solidFill>
                <a:latin typeface="Hero New Light"/>
                <a:cs typeface="Arial" panose="020B0604020202020204" pitchFamily="34" charset="0"/>
              </a:rPr>
              <a:t>T-test neodvisnih vzorcev v SPSS</a:t>
            </a:r>
            <a:endParaRPr lang="sl-SI" sz="3600" noProof="0" dirty="0">
              <a:solidFill>
                <a:schemeClr val="accent6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8FA35C-2DC7-E2D6-A516-F8D730DD55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sl-SI" noProof="0" dirty="0">
                <a:latin typeface="Hero New Light"/>
              </a:rPr>
              <a:t>…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5681B8-28E8-3EF3-3AE7-C15DDBA3A0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83814-1097-40E1-8B57-00353149029C}" type="slidenum">
              <a:rPr lang="en-SI" smtClean="0"/>
              <a:t>9</a:t>
            </a:fld>
            <a:endParaRPr lang="en-SI"/>
          </a:p>
        </p:txBody>
      </p:sp>
      <p:pic>
        <p:nvPicPr>
          <p:cNvPr id="6" name="Slika 5">
            <a:extLst>
              <a:ext uri="{FF2B5EF4-FFF2-40B4-BE49-F238E27FC236}">
                <a16:creationId xmlns:a16="http://schemas.microsoft.com/office/drawing/2014/main" id="{FAFA45C0-E1BD-4737-8FA3-2C417D9C159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169" b="-4534"/>
          <a:stretch/>
        </p:blipFill>
        <p:spPr>
          <a:xfrm>
            <a:off x="762600" y="1562210"/>
            <a:ext cx="11212490" cy="5292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F8891BB-2393-78DA-0A2E-7A5CD742F3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65290" y="789269"/>
            <a:ext cx="2209800" cy="9239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CADE69E-D940-5BB6-5205-B26D76A1D0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1069" y="789269"/>
            <a:ext cx="2314432" cy="1268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1245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2922</TotalTime>
  <Words>3069</Words>
  <Application>Microsoft Office PowerPoint</Application>
  <PresentationFormat>Widescreen</PresentationFormat>
  <Paragraphs>488</Paragraphs>
  <Slides>48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7" baseType="lpstr">
      <vt:lpstr>Arial</vt:lpstr>
      <vt:lpstr>Calibri</vt:lpstr>
      <vt:lpstr>Calibri (Body)</vt:lpstr>
      <vt:lpstr>Calibri Light</vt:lpstr>
      <vt:lpstr>Cambria Math</vt:lpstr>
      <vt:lpstr>Colibri</vt:lpstr>
      <vt:lpstr>Hero New Light</vt:lpstr>
      <vt:lpstr>Wingdings</vt:lpstr>
      <vt:lpstr>Office Theme</vt:lpstr>
      <vt:lpstr>Bivariatne analize</vt:lpstr>
      <vt:lpstr>Vsebina</vt:lpstr>
      <vt:lpstr>T-test</vt:lpstr>
      <vt:lpstr>T-test odvisnih vzorcev: primer</vt:lpstr>
      <vt:lpstr>T-test odvisnih vzorcev: izračun</vt:lpstr>
      <vt:lpstr>T-test odvisnih vzorcev v SPSS</vt:lpstr>
      <vt:lpstr>T-test neodvisnih vzorcev: primer</vt:lpstr>
      <vt:lpstr>T-test neodvisnih vzorcev: izračun</vt:lpstr>
      <vt:lpstr>T-test neodvisnih vzorcev v SPSS</vt:lpstr>
      <vt:lpstr>Analiza variance (ANOVA)</vt:lpstr>
      <vt:lpstr>Varianca med skupinami in znotraj skupin</vt:lpstr>
      <vt:lpstr>PowerPoint Presentation</vt:lpstr>
      <vt:lpstr>PowerPoint Presentation</vt:lpstr>
      <vt:lpstr>PowerPoint Presentation</vt:lpstr>
      <vt:lpstr>Neparametrične alternative</vt:lpstr>
      <vt:lpstr>Hi-kvadrat</vt:lpstr>
      <vt:lpstr>Hi-kvadrat porazdelitev</vt:lpstr>
      <vt:lpstr>Hi-kvadrat: primer</vt:lpstr>
      <vt:lpstr>Hi-kvadrat: izračun</vt:lpstr>
      <vt:lpstr>Hi-kvadrat v SPSS</vt:lpstr>
      <vt:lpstr>Moč povezave: kontingenčni koeficienti</vt:lpstr>
      <vt:lpstr>Spearmanov koeficient korelacije rangov</vt:lpstr>
      <vt:lpstr>Spearmanov koeficient korealcije rangov: primer</vt:lpstr>
      <vt:lpstr>Spearmanov koeficient korealcije rangov: izračun</vt:lpstr>
      <vt:lpstr>Spearmanov koeficient korealcije rangov v SPSS</vt:lpstr>
      <vt:lpstr>Spearmanov koeficient: posebni primeri</vt:lpstr>
      <vt:lpstr>2 vrsti linearne povezanosti</vt:lpstr>
      <vt:lpstr>Moč povezanosti</vt:lpstr>
      <vt:lpstr>Nelinearna povezanost</vt:lpstr>
      <vt:lpstr>Kovarianca</vt:lpstr>
      <vt:lpstr>Pearsonov korelacijski koeficient</vt:lpstr>
      <vt:lpstr>Pearsonov korelacijski koeficient: primer</vt:lpstr>
      <vt:lpstr>Pearsonov korelacijski koeficient: izračun</vt:lpstr>
      <vt:lpstr>Pearsonov koeficient korealcije v SPSS</vt:lpstr>
      <vt:lpstr>Primeri pozitivne in negativne povezanosti</vt:lpstr>
      <vt:lpstr>Regresija</vt:lpstr>
      <vt:lpstr>Regresijska analiza: postopek</vt:lpstr>
      <vt:lpstr>Regresijska funkcija</vt:lpstr>
      <vt:lpstr>Regresijska funkcija: razsevni grafikon</vt:lpstr>
      <vt:lpstr>Ocenjevanje paramtrov z metodo najmanjših kvadratov</vt:lpstr>
      <vt:lpstr>Linearna regresija: primer</vt:lpstr>
      <vt:lpstr>Napovedovanje vrednosti: primer</vt:lpstr>
      <vt:lpstr>Sklepanje z vzorca na populacijo</vt:lpstr>
      <vt:lpstr>Indikatorja kakovosti za regresijske modele</vt:lpstr>
      <vt:lpstr>Sklepanje z vzorca na populacijo: primer</vt:lpstr>
      <vt:lpstr>Razsevni grafikon v SPSS</vt:lpstr>
      <vt:lpstr>Linearna regresija v SPSS</vt:lpstr>
      <vt:lpstr>Vaje v SPSS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statistics</dc:title>
  <dc:creator>Ana Slavec</dc:creator>
  <cp:lastModifiedBy>Ana Slavec</cp:lastModifiedBy>
  <cp:revision>34</cp:revision>
  <dcterms:created xsi:type="dcterms:W3CDTF">2018-04-23T14:11:48Z</dcterms:created>
  <dcterms:modified xsi:type="dcterms:W3CDTF">2024-04-26T22:43:42Z</dcterms:modified>
</cp:coreProperties>
</file>